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77" r:id="rId4"/>
    <p:sldId id="259" r:id="rId5"/>
    <p:sldId id="263" r:id="rId6"/>
    <p:sldId id="265" r:id="rId7"/>
    <p:sldId id="264" r:id="rId8"/>
    <p:sldId id="273" r:id="rId9"/>
    <p:sldId id="260" r:id="rId10"/>
    <p:sldId id="262" r:id="rId11"/>
    <p:sldId id="261" r:id="rId12"/>
    <p:sldId id="266" r:id="rId13"/>
    <p:sldId id="267" r:id="rId14"/>
    <p:sldId id="268" r:id="rId15"/>
    <p:sldId id="276" r:id="rId16"/>
    <p:sldId id="269" r:id="rId17"/>
    <p:sldId id="271" r:id="rId18"/>
    <p:sldId id="274" r:id="rId19"/>
    <p:sldId id="270" r:id="rId20"/>
    <p:sldId id="272" r:id="rId21"/>
    <p:sldId id="275"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852" autoAdjust="0"/>
  </p:normalViewPr>
  <p:slideViewPr>
    <p:cSldViewPr snapToGrid="0">
      <p:cViewPr varScale="1">
        <p:scale>
          <a:sx n="98" d="100"/>
          <a:sy n="98" d="100"/>
        </p:scale>
        <p:origin x="110" y="91"/>
      </p:cViewPr>
      <p:guideLst/>
    </p:cSldViewPr>
  </p:slideViewPr>
  <p:outlineViewPr>
    <p:cViewPr>
      <p:scale>
        <a:sx n="33" d="100"/>
        <a:sy n="33" d="100"/>
      </p:scale>
      <p:origin x="0" y="-225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keerat Singh" userId="c5611c778778c8db" providerId="LiveId" clId="{C902D1AA-58C7-4283-89CC-91EB9F0A6D72}"/>
    <pc:docChg chg="undo redo custSel addSld delSld modSld sldOrd modMainMaster">
      <pc:chgData name="Jaskeerat Singh" userId="c5611c778778c8db" providerId="LiveId" clId="{C902D1AA-58C7-4283-89CC-91EB9F0A6D72}" dt="2023-10-10T04:06:18.190" v="7902" actId="14100"/>
      <pc:docMkLst>
        <pc:docMk/>
      </pc:docMkLst>
      <pc:sldChg chg="addSp delSp modSp mod modNotesTx">
        <pc:chgData name="Jaskeerat Singh" userId="c5611c778778c8db" providerId="LiveId" clId="{C902D1AA-58C7-4283-89CC-91EB9F0A6D72}" dt="2023-10-10T02:59:59.818" v="7801" actId="20577"/>
        <pc:sldMkLst>
          <pc:docMk/>
          <pc:sldMk cId="2092431300" sldId="256"/>
        </pc:sldMkLst>
        <pc:spChg chg="del">
          <ac:chgData name="Jaskeerat Singh" userId="c5611c778778c8db" providerId="LiveId" clId="{C902D1AA-58C7-4283-89CC-91EB9F0A6D72}" dt="2023-10-07T23:59:53.923" v="0" actId="478"/>
          <ac:spMkLst>
            <pc:docMk/>
            <pc:sldMk cId="2092431300" sldId="256"/>
            <ac:spMk id="2" creationId="{6DDBD414-EA93-67DD-5DDD-8315DAED7E0C}"/>
          </ac:spMkLst>
        </pc:spChg>
        <pc:spChg chg="del">
          <ac:chgData name="Jaskeerat Singh" userId="c5611c778778c8db" providerId="LiveId" clId="{C902D1AA-58C7-4283-89CC-91EB9F0A6D72}" dt="2023-10-07T23:59:56.763" v="1" actId="478"/>
          <ac:spMkLst>
            <pc:docMk/>
            <pc:sldMk cId="2092431300" sldId="256"/>
            <ac:spMk id="3" creationId="{9A76F6E1-7390-3E62-1FC2-F4985DBE039C}"/>
          </ac:spMkLst>
        </pc:spChg>
        <pc:spChg chg="add mod">
          <ac:chgData name="Jaskeerat Singh" userId="c5611c778778c8db" providerId="LiveId" clId="{C902D1AA-58C7-4283-89CC-91EB9F0A6D72}" dt="2023-10-09T23:40:48.546" v="6479" actId="1076"/>
          <ac:spMkLst>
            <pc:docMk/>
            <pc:sldMk cId="2092431300" sldId="256"/>
            <ac:spMk id="10" creationId="{F3874224-E3B9-F88E-4C00-1FFDAEC44F89}"/>
          </ac:spMkLst>
        </pc:spChg>
        <pc:spChg chg="add mod">
          <ac:chgData name="Jaskeerat Singh" userId="c5611c778778c8db" providerId="LiveId" clId="{C902D1AA-58C7-4283-89CC-91EB9F0A6D72}" dt="2023-10-09T23:41:11.382" v="6482" actId="14100"/>
          <ac:spMkLst>
            <pc:docMk/>
            <pc:sldMk cId="2092431300" sldId="256"/>
            <ac:spMk id="11" creationId="{A9C3FD54-9E50-C6B6-BCCF-436B0186ED0D}"/>
          </ac:spMkLst>
        </pc:spChg>
        <pc:picChg chg="add del">
          <ac:chgData name="Jaskeerat Singh" userId="c5611c778778c8db" providerId="LiveId" clId="{C902D1AA-58C7-4283-89CC-91EB9F0A6D72}" dt="2023-10-08T00:00:00.698" v="3" actId="478"/>
          <ac:picMkLst>
            <pc:docMk/>
            <pc:sldMk cId="2092431300" sldId="256"/>
            <ac:picMk id="5" creationId="{1587FBBB-3566-3BF0-D705-FB58A62C648F}"/>
          </ac:picMkLst>
        </pc:picChg>
        <pc:picChg chg="add del mod">
          <ac:chgData name="Jaskeerat Singh" userId="c5611c778778c8db" providerId="LiveId" clId="{C902D1AA-58C7-4283-89CC-91EB9F0A6D72}" dt="2023-10-08T00:00:52.575" v="8" actId="478"/>
          <ac:picMkLst>
            <pc:docMk/>
            <pc:sldMk cId="2092431300" sldId="256"/>
            <ac:picMk id="7" creationId="{5D2BAC4B-6BE6-8222-8199-26312CFECCC0}"/>
          </ac:picMkLst>
        </pc:picChg>
        <pc:picChg chg="add mod">
          <ac:chgData name="Jaskeerat Singh" userId="c5611c778778c8db" providerId="LiveId" clId="{C902D1AA-58C7-4283-89CC-91EB9F0A6D72}" dt="2023-10-08T00:02:05.232" v="11" actId="14100"/>
          <ac:picMkLst>
            <pc:docMk/>
            <pc:sldMk cId="2092431300" sldId="256"/>
            <ac:picMk id="9" creationId="{6562FFE6-DB64-7A86-A955-281CDE9FE7F4}"/>
          </ac:picMkLst>
        </pc:picChg>
      </pc:sldChg>
      <pc:sldChg chg="delSp new del mod setBg">
        <pc:chgData name="Jaskeerat Singh" userId="c5611c778778c8db" providerId="LiveId" clId="{C902D1AA-58C7-4283-89CC-91EB9F0A6D72}" dt="2023-10-08T06:01:01.030" v="185" actId="2696"/>
        <pc:sldMkLst>
          <pc:docMk/>
          <pc:sldMk cId="3916591629" sldId="257"/>
        </pc:sldMkLst>
        <pc:spChg chg="del">
          <ac:chgData name="Jaskeerat Singh" userId="c5611c778778c8db" providerId="LiveId" clId="{C902D1AA-58C7-4283-89CC-91EB9F0A6D72}" dt="2023-10-08T00:23:33.177" v="133" actId="478"/>
          <ac:spMkLst>
            <pc:docMk/>
            <pc:sldMk cId="3916591629" sldId="257"/>
            <ac:spMk id="2" creationId="{D8738241-DCE8-F971-8D79-7546C819A0CD}"/>
          </ac:spMkLst>
        </pc:spChg>
        <pc:spChg chg="del">
          <ac:chgData name="Jaskeerat Singh" userId="c5611c778778c8db" providerId="LiveId" clId="{C902D1AA-58C7-4283-89CC-91EB9F0A6D72}" dt="2023-10-08T00:23:35.507" v="134" actId="478"/>
          <ac:spMkLst>
            <pc:docMk/>
            <pc:sldMk cId="3916591629" sldId="257"/>
            <ac:spMk id="3" creationId="{7C9A5A8C-26FF-857B-CDE3-FD36DEF48C52}"/>
          </ac:spMkLst>
        </pc:spChg>
      </pc:sldChg>
      <pc:sldChg chg="addSp modSp new mod setBg modNotesTx">
        <pc:chgData name="Jaskeerat Singh" userId="c5611c778778c8db" providerId="LiveId" clId="{C902D1AA-58C7-4283-89CC-91EB9F0A6D72}" dt="2023-10-10T02:20:56.319" v="7581" actId="255"/>
        <pc:sldMkLst>
          <pc:docMk/>
          <pc:sldMk cId="2093694814" sldId="258"/>
        </pc:sldMkLst>
        <pc:spChg chg="mod">
          <ac:chgData name="Jaskeerat Singh" userId="c5611c778778c8db" providerId="LiveId" clId="{C902D1AA-58C7-4283-89CC-91EB9F0A6D72}" dt="2023-10-08T14:54:05.693" v="1320" actId="27636"/>
          <ac:spMkLst>
            <pc:docMk/>
            <pc:sldMk cId="2093694814" sldId="258"/>
            <ac:spMk id="2" creationId="{19594528-7493-7326-36AB-CCDFBBB0DE7E}"/>
          </ac:spMkLst>
        </pc:spChg>
        <pc:spChg chg="mod">
          <ac:chgData name="Jaskeerat Singh" userId="c5611c778778c8db" providerId="LiveId" clId="{C902D1AA-58C7-4283-89CC-91EB9F0A6D72}" dt="2023-10-09T10:24:36.562" v="6228" actId="20577"/>
          <ac:spMkLst>
            <pc:docMk/>
            <pc:sldMk cId="2093694814" sldId="258"/>
            <ac:spMk id="3" creationId="{FF8AF285-A20D-1465-74CF-3BD581833C8E}"/>
          </ac:spMkLst>
        </pc:spChg>
        <pc:spChg chg="add mod">
          <ac:chgData name="Jaskeerat Singh" userId="c5611c778778c8db" providerId="LiveId" clId="{C902D1AA-58C7-4283-89CC-91EB9F0A6D72}" dt="2023-10-09T23:43:15.871" v="6488" actId="21"/>
          <ac:spMkLst>
            <pc:docMk/>
            <pc:sldMk cId="2093694814" sldId="258"/>
            <ac:spMk id="4" creationId="{F5BE611E-5163-BBE6-2CF3-3D2E72FBAD86}"/>
          </ac:spMkLst>
        </pc:spChg>
        <pc:picChg chg="add mod">
          <ac:chgData name="Jaskeerat Singh" userId="c5611c778778c8db" providerId="LiveId" clId="{C902D1AA-58C7-4283-89CC-91EB9F0A6D72}" dt="2023-10-09T03:21:14.165" v="3359" actId="1076"/>
          <ac:picMkLst>
            <pc:docMk/>
            <pc:sldMk cId="2093694814" sldId="258"/>
            <ac:picMk id="1026" creationId="{F2D7699B-E411-AF26-8174-8F23BAD24AD4}"/>
          </ac:picMkLst>
        </pc:picChg>
      </pc:sldChg>
      <pc:sldChg chg="addSp delSp modSp new mod setBg modNotesTx">
        <pc:chgData name="Jaskeerat Singh" userId="c5611c778778c8db" providerId="LiveId" clId="{C902D1AA-58C7-4283-89CC-91EB9F0A6D72}" dt="2023-10-10T02:48:13.126" v="7766"/>
        <pc:sldMkLst>
          <pc:docMk/>
          <pc:sldMk cId="672149679" sldId="259"/>
        </pc:sldMkLst>
        <pc:spChg chg="del mod">
          <ac:chgData name="Jaskeerat Singh" userId="c5611c778778c8db" providerId="LiveId" clId="{C902D1AA-58C7-4283-89CC-91EB9F0A6D72}" dt="2023-10-08T07:12:31.859" v="327" actId="478"/>
          <ac:spMkLst>
            <pc:docMk/>
            <pc:sldMk cId="672149679" sldId="259"/>
            <ac:spMk id="2" creationId="{057CC4F0-20B6-46A9-2131-838C521096AE}"/>
          </ac:spMkLst>
        </pc:spChg>
        <pc:spChg chg="add del mod">
          <ac:chgData name="Jaskeerat Singh" userId="c5611c778778c8db" providerId="LiveId" clId="{C902D1AA-58C7-4283-89CC-91EB9F0A6D72}" dt="2023-10-09T07:52:33.626" v="5217"/>
          <ac:spMkLst>
            <pc:docMk/>
            <pc:sldMk cId="672149679" sldId="259"/>
            <ac:spMk id="2" creationId="{8B2CDA90-805B-5110-53D1-A2927FDB5364}"/>
          </ac:spMkLst>
        </pc:spChg>
        <pc:spChg chg="mod">
          <ac:chgData name="Jaskeerat Singh" userId="c5611c778778c8db" providerId="LiveId" clId="{C902D1AA-58C7-4283-89CC-91EB9F0A6D72}" dt="2023-10-09T23:44:02.273" v="6499"/>
          <ac:spMkLst>
            <pc:docMk/>
            <pc:sldMk cId="672149679" sldId="259"/>
            <ac:spMk id="3" creationId="{2714284F-1BE8-F76A-3298-4305B0577DFF}"/>
          </ac:spMkLst>
        </pc:spChg>
        <pc:spChg chg="add del mod">
          <ac:chgData name="Jaskeerat Singh" userId="c5611c778778c8db" providerId="LiveId" clId="{C902D1AA-58C7-4283-89CC-91EB9F0A6D72}" dt="2023-10-09T08:03:10.437" v="5269" actId="478"/>
          <ac:spMkLst>
            <pc:docMk/>
            <pc:sldMk cId="672149679" sldId="259"/>
            <ac:spMk id="6" creationId="{5873C220-C6EE-B253-7E5C-6D35ACA120B5}"/>
          </ac:spMkLst>
        </pc:spChg>
        <pc:spChg chg="add mod">
          <ac:chgData name="Jaskeerat Singh" userId="c5611c778778c8db" providerId="LiveId" clId="{C902D1AA-58C7-4283-89CC-91EB9F0A6D72}" dt="2023-10-09T23:43:59.877" v="6497" actId="21"/>
          <ac:spMkLst>
            <pc:docMk/>
            <pc:sldMk cId="672149679" sldId="259"/>
            <ac:spMk id="7" creationId="{855675F8-4531-6548-CEB0-0FAE4AD46B5C}"/>
          </ac:spMkLst>
        </pc:spChg>
        <pc:picChg chg="add mod">
          <ac:chgData name="Jaskeerat Singh" userId="c5611c778778c8db" providerId="LiveId" clId="{C902D1AA-58C7-4283-89CC-91EB9F0A6D72}" dt="2023-10-09T23:44:35.383" v="6503" actId="14100"/>
          <ac:picMkLst>
            <pc:docMk/>
            <pc:sldMk cId="672149679" sldId="259"/>
            <ac:picMk id="4" creationId="{138743E3-1B4B-1BDC-2257-384B69B5C08D}"/>
          </ac:picMkLst>
        </pc:picChg>
        <pc:picChg chg="add del mod">
          <ac:chgData name="Jaskeerat Singh" userId="c5611c778778c8db" providerId="LiveId" clId="{C902D1AA-58C7-4283-89CC-91EB9F0A6D72}" dt="2023-10-09T07:56:33.770" v="5232" actId="21"/>
          <ac:picMkLst>
            <pc:docMk/>
            <pc:sldMk cId="672149679" sldId="259"/>
            <ac:picMk id="5" creationId="{C82D18F0-F993-2895-10B5-5297AC8BCF4E}"/>
          </ac:picMkLst>
        </pc:picChg>
      </pc:sldChg>
      <pc:sldChg chg="addSp delSp modSp new mod modNotesTx">
        <pc:chgData name="Jaskeerat Singh" userId="c5611c778778c8db" providerId="LiveId" clId="{C902D1AA-58C7-4283-89CC-91EB9F0A6D72}" dt="2023-10-10T04:03:59.040" v="7867" actId="1076"/>
        <pc:sldMkLst>
          <pc:docMk/>
          <pc:sldMk cId="3070086563" sldId="260"/>
        </pc:sldMkLst>
        <pc:spChg chg="mod">
          <ac:chgData name="Jaskeerat Singh" userId="c5611c778778c8db" providerId="LiveId" clId="{C902D1AA-58C7-4283-89CC-91EB9F0A6D72}" dt="2023-10-08T14:54:17.912" v="1322" actId="27636"/>
          <ac:spMkLst>
            <pc:docMk/>
            <pc:sldMk cId="3070086563" sldId="260"/>
            <ac:spMk id="2" creationId="{15B5B0D7-8D81-8B52-06D1-A0D0F315C638}"/>
          </ac:spMkLst>
        </pc:spChg>
        <pc:spChg chg="mod">
          <ac:chgData name="Jaskeerat Singh" userId="c5611c778778c8db" providerId="LiveId" clId="{C902D1AA-58C7-4283-89CC-91EB9F0A6D72}" dt="2023-10-10T04:03:24.673" v="7859" actId="20577"/>
          <ac:spMkLst>
            <pc:docMk/>
            <pc:sldMk cId="3070086563" sldId="260"/>
            <ac:spMk id="3" creationId="{47A65965-DA0C-36FB-2B24-00C8EE824FA9}"/>
          </ac:spMkLst>
        </pc:spChg>
        <pc:spChg chg="add del mod">
          <ac:chgData name="Jaskeerat Singh" userId="c5611c778778c8db" providerId="LiveId" clId="{C902D1AA-58C7-4283-89CC-91EB9F0A6D72}" dt="2023-10-10T02:37:36.119" v="7739" actId="478"/>
          <ac:spMkLst>
            <pc:docMk/>
            <pc:sldMk cId="3070086563" sldId="260"/>
            <ac:spMk id="4" creationId="{155B9FA3-353F-E84E-CB60-3CC33D2F0B81}"/>
          </ac:spMkLst>
        </pc:spChg>
        <pc:picChg chg="add mod">
          <ac:chgData name="Jaskeerat Singh" userId="c5611c778778c8db" providerId="LiveId" clId="{C902D1AA-58C7-4283-89CC-91EB9F0A6D72}" dt="2023-10-10T04:03:59.040" v="7867" actId="1076"/>
          <ac:picMkLst>
            <pc:docMk/>
            <pc:sldMk cId="3070086563" sldId="260"/>
            <ac:picMk id="2050" creationId="{DF5D41FC-97EF-0FA2-4FCB-F9DC0FD121E2}"/>
          </ac:picMkLst>
        </pc:picChg>
      </pc:sldChg>
      <pc:sldChg chg="addSp delSp modSp new mod modNotesTx">
        <pc:chgData name="Jaskeerat Singh" userId="c5611c778778c8db" providerId="LiveId" clId="{C902D1AA-58C7-4283-89CC-91EB9F0A6D72}" dt="2023-10-10T02:21:43.952" v="7591" actId="255"/>
        <pc:sldMkLst>
          <pc:docMk/>
          <pc:sldMk cId="3583742871" sldId="261"/>
        </pc:sldMkLst>
        <pc:spChg chg="del">
          <ac:chgData name="Jaskeerat Singh" userId="c5611c778778c8db" providerId="LiveId" clId="{C902D1AA-58C7-4283-89CC-91EB9F0A6D72}" dt="2023-10-08T13:36:34.484" v="416" actId="478"/>
          <ac:spMkLst>
            <pc:docMk/>
            <pc:sldMk cId="3583742871" sldId="261"/>
            <ac:spMk id="2" creationId="{263EE113-5ECF-299A-D882-2B23CE54378C}"/>
          </ac:spMkLst>
        </pc:spChg>
        <pc:spChg chg="mod">
          <ac:chgData name="Jaskeerat Singh" userId="c5611c778778c8db" providerId="LiveId" clId="{C902D1AA-58C7-4283-89CC-91EB9F0A6D72}" dt="2023-10-09T10:42:28.139" v="6385" actId="20577"/>
          <ac:spMkLst>
            <pc:docMk/>
            <pc:sldMk cId="3583742871" sldId="261"/>
            <ac:spMk id="3" creationId="{D4104338-630A-4C91-CD61-6C28BE758F1D}"/>
          </ac:spMkLst>
        </pc:spChg>
        <pc:graphicFrameChg chg="add mod modGraphic">
          <ac:chgData name="Jaskeerat Singh" userId="c5611c778778c8db" providerId="LiveId" clId="{C902D1AA-58C7-4283-89CC-91EB9F0A6D72}" dt="2023-10-08T14:32:13.819" v="527"/>
          <ac:graphicFrameMkLst>
            <pc:docMk/>
            <pc:sldMk cId="3583742871" sldId="261"/>
            <ac:graphicFrameMk id="4" creationId="{C0DA9B07-721C-D5AA-4F81-1B8C4DBA4862}"/>
          </ac:graphicFrameMkLst>
        </pc:graphicFrameChg>
      </pc:sldChg>
      <pc:sldChg chg="addSp delSp modSp new mod modNotesTx">
        <pc:chgData name="Jaskeerat Singh" userId="c5611c778778c8db" providerId="LiveId" clId="{C902D1AA-58C7-4283-89CC-91EB9F0A6D72}" dt="2023-10-10T02:21:38.237" v="7590" actId="2711"/>
        <pc:sldMkLst>
          <pc:docMk/>
          <pc:sldMk cId="3937008509" sldId="262"/>
        </pc:sldMkLst>
        <pc:spChg chg="del">
          <ac:chgData name="Jaskeerat Singh" userId="c5611c778778c8db" providerId="LiveId" clId="{C902D1AA-58C7-4283-89CC-91EB9F0A6D72}" dt="2023-10-08T14:30:24.566" v="515" actId="478"/>
          <ac:spMkLst>
            <pc:docMk/>
            <pc:sldMk cId="3937008509" sldId="262"/>
            <ac:spMk id="2" creationId="{2A3D5B7E-5D01-FC53-1432-0C2D425109E1}"/>
          </ac:spMkLst>
        </pc:spChg>
        <pc:spChg chg="mod">
          <ac:chgData name="Jaskeerat Singh" userId="c5611c778778c8db" providerId="LiveId" clId="{C902D1AA-58C7-4283-89CC-91EB9F0A6D72}" dt="2023-10-09T10:40:36.048" v="6350" actId="20577"/>
          <ac:spMkLst>
            <pc:docMk/>
            <pc:sldMk cId="3937008509" sldId="262"/>
            <ac:spMk id="3" creationId="{4B380F69-EC4E-3989-A7E3-70D4E8712A67}"/>
          </ac:spMkLst>
        </pc:spChg>
        <pc:picChg chg="add mod">
          <ac:chgData name="Jaskeerat Singh" userId="c5611c778778c8db" providerId="LiveId" clId="{C902D1AA-58C7-4283-89CC-91EB9F0A6D72}" dt="2023-10-08T14:52:06.666" v="1268" actId="1076"/>
          <ac:picMkLst>
            <pc:docMk/>
            <pc:sldMk cId="3937008509" sldId="262"/>
            <ac:picMk id="3074" creationId="{FEF72FA2-671F-EC21-CB8A-3A6D9183FF7F}"/>
          </ac:picMkLst>
        </pc:picChg>
      </pc:sldChg>
      <pc:sldChg chg="addSp modSp new mod ord setBg modNotesTx">
        <pc:chgData name="Jaskeerat Singh" userId="c5611c778778c8db" providerId="LiveId" clId="{C902D1AA-58C7-4283-89CC-91EB9F0A6D72}" dt="2023-10-10T04:02:38.024" v="7821" actId="1076"/>
        <pc:sldMkLst>
          <pc:docMk/>
          <pc:sldMk cId="2264455378" sldId="263"/>
        </pc:sldMkLst>
        <pc:spChg chg="mod">
          <ac:chgData name="Jaskeerat Singh" userId="c5611c778778c8db" providerId="LiveId" clId="{C902D1AA-58C7-4283-89CC-91EB9F0A6D72}" dt="2023-10-09T10:29:55.190" v="6270" actId="255"/>
          <ac:spMkLst>
            <pc:docMk/>
            <pc:sldMk cId="2264455378" sldId="263"/>
            <ac:spMk id="2" creationId="{912DAAF8-DB66-8542-619D-B25E8682CAF4}"/>
          </ac:spMkLst>
        </pc:spChg>
        <pc:spChg chg="mod">
          <ac:chgData name="Jaskeerat Singh" userId="c5611c778778c8db" providerId="LiveId" clId="{C902D1AA-58C7-4283-89CC-91EB9F0A6D72}" dt="2023-10-10T04:02:25.911" v="7819" actId="20577"/>
          <ac:spMkLst>
            <pc:docMk/>
            <pc:sldMk cId="2264455378" sldId="263"/>
            <ac:spMk id="3" creationId="{2E73789D-0E5B-559F-8A21-21458ADCC10E}"/>
          </ac:spMkLst>
        </pc:spChg>
        <pc:picChg chg="add mod">
          <ac:chgData name="Jaskeerat Singh" userId="c5611c778778c8db" providerId="LiveId" clId="{C902D1AA-58C7-4283-89CC-91EB9F0A6D72}" dt="2023-10-10T04:02:38.024" v="7821" actId="1076"/>
          <ac:picMkLst>
            <pc:docMk/>
            <pc:sldMk cId="2264455378" sldId="263"/>
            <ac:picMk id="5" creationId="{E30F4DFE-0007-5C71-0038-4A1E5ACC5BB8}"/>
          </ac:picMkLst>
        </pc:picChg>
      </pc:sldChg>
      <pc:sldChg chg="addSp delSp modSp new mod modNotesTx">
        <pc:chgData name="Jaskeerat Singh" userId="c5611c778778c8db" providerId="LiveId" clId="{C902D1AA-58C7-4283-89CC-91EB9F0A6D72}" dt="2023-10-10T02:47:34.734" v="7760" actId="20577"/>
        <pc:sldMkLst>
          <pc:docMk/>
          <pc:sldMk cId="3743484875" sldId="264"/>
        </pc:sldMkLst>
        <pc:spChg chg="mod">
          <ac:chgData name="Jaskeerat Singh" userId="c5611c778778c8db" providerId="LiveId" clId="{C902D1AA-58C7-4283-89CC-91EB9F0A6D72}" dt="2023-10-08T14:55:07.226" v="1323" actId="14100"/>
          <ac:spMkLst>
            <pc:docMk/>
            <pc:sldMk cId="3743484875" sldId="264"/>
            <ac:spMk id="2" creationId="{F1B0FF3A-FE52-82F0-ABC5-452C7A498EB1}"/>
          </ac:spMkLst>
        </pc:spChg>
        <pc:spChg chg="mod">
          <ac:chgData name="Jaskeerat Singh" userId="c5611c778778c8db" providerId="LiveId" clId="{C902D1AA-58C7-4283-89CC-91EB9F0A6D72}" dt="2023-10-09T10:31:20.337" v="6278"/>
          <ac:spMkLst>
            <pc:docMk/>
            <pc:sldMk cId="3743484875" sldId="264"/>
            <ac:spMk id="3" creationId="{12563B24-43EA-F496-022A-552CEB92C23D}"/>
          </ac:spMkLst>
        </pc:spChg>
        <pc:spChg chg="add del mod">
          <ac:chgData name="Jaskeerat Singh" userId="c5611c778778c8db" providerId="LiveId" clId="{C902D1AA-58C7-4283-89CC-91EB9F0A6D72}" dt="2023-10-09T03:25:13.798" v="3367" actId="478"/>
          <ac:spMkLst>
            <pc:docMk/>
            <pc:sldMk cId="3743484875" sldId="264"/>
            <ac:spMk id="4" creationId="{906719D1-3B17-383C-FEDB-5C04CD417FCF}"/>
          </ac:spMkLst>
        </pc:spChg>
        <pc:picChg chg="add mod">
          <ac:chgData name="Jaskeerat Singh" userId="c5611c778778c8db" providerId="LiveId" clId="{C902D1AA-58C7-4283-89CC-91EB9F0A6D72}" dt="2023-10-09T09:36:53.653" v="6168" actId="1076"/>
          <ac:picMkLst>
            <pc:docMk/>
            <pc:sldMk cId="3743484875" sldId="264"/>
            <ac:picMk id="6" creationId="{54AE361B-2D4B-E8E0-49BF-CD06C6FE107A}"/>
          </ac:picMkLst>
        </pc:picChg>
        <pc:picChg chg="add del mod">
          <ac:chgData name="Jaskeerat Singh" userId="c5611c778778c8db" providerId="LiveId" clId="{C902D1AA-58C7-4283-89CC-91EB9F0A6D72}" dt="2023-10-09T08:51:22.980" v="5904" actId="21"/>
          <ac:picMkLst>
            <pc:docMk/>
            <pc:sldMk cId="3743484875" sldId="264"/>
            <ac:picMk id="1026" creationId="{788D11B7-FAD8-48C9-4376-32F848C94C75}"/>
          </ac:picMkLst>
        </pc:picChg>
      </pc:sldChg>
      <pc:sldChg chg="addSp delSp modSp new mod ord modNotesTx">
        <pc:chgData name="Jaskeerat Singh" userId="c5611c778778c8db" providerId="LiveId" clId="{C902D1AA-58C7-4283-89CC-91EB9F0A6D72}" dt="2023-10-10T02:21:13.307" v="7585" actId="255"/>
        <pc:sldMkLst>
          <pc:docMk/>
          <pc:sldMk cId="4049901982" sldId="265"/>
        </pc:sldMkLst>
        <pc:spChg chg="del">
          <ac:chgData name="Jaskeerat Singh" userId="c5611c778778c8db" providerId="LiveId" clId="{C902D1AA-58C7-4283-89CC-91EB9F0A6D72}" dt="2023-10-08T15:19:13.042" v="1545" actId="478"/>
          <ac:spMkLst>
            <pc:docMk/>
            <pc:sldMk cId="4049901982" sldId="265"/>
            <ac:spMk id="2" creationId="{8C5E6005-8843-B77B-007D-5C019DE1572E}"/>
          </ac:spMkLst>
        </pc:spChg>
        <pc:spChg chg="mod">
          <ac:chgData name="Jaskeerat Singh" userId="c5611c778778c8db" providerId="LiveId" clId="{C902D1AA-58C7-4283-89CC-91EB9F0A6D72}" dt="2023-10-09T10:30:07.320" v="6272" actId="20577"/>
          <ac:spMkLst>
            <pc:docMk/>
            <pc:sldMk cId="4049901982" sldId="265"/>
            <ac:spMk id="3" creationId="{01E3F63C-A6C8-4C81-E014-BA4D03628938}"/>
          </ac:spMkLst>
        </pc:spChg>
        <pc:picChg chg="add mod">
          <ac:chgData name="Jaskeerat Singh" userId="c5611c778778c8db" providerId="LiveId" clId="{C902D1AA-58C7-4283-89CC-91EB9F0A6D72}" dt="2023-10-08T16:07:03.509" v="1573" actId="1076"/>
          <ac:picMkLst>
            <pc:docMk/>
            <pc:sldMk cId="4049901982" sldId="265"/>
            <ac:picMk id="5" creationId="{956C6240-3338-4AB1-0360-49C714B8E261}"/>
          </ac:picMkLst>
        </pc:picChg>
        <pc:picChg chg="add del mod">
          <ac:chgData name="Jaskeerat Singh" userId="c5611c778778c8db" providerId="LiveId" clId="{C902D1AA-58C7-4283-89CC-91EB9F0A6D72}" dt="2023-10-08T16:03:53.696" v="1571" actId="478"/>
          <ac:picMkLst>
            <pc:docMk/>
            <pc:sldMk cId="4049901982" sldId="265"/>
            <ac:picMk id="4098" creationId="{0CF403FC-BF51-E5EF-07F0-AFAFCB6D706A}"/>
          </ac:picMkLst>
        </pc:picChg>
      </pc:sldChg>
      <pc:sldChg chg="addSp modSp new mod modNotesTx">
        <pc:chgData name="Jaskeerat Singh" userId="c5611c778778c8db" providerId="LiveId" clId="{C902D1AA-58C7-4283-89CC-91EB9F0A6D72}" dt="2023-10-10T02:21:49.010" v="7592" actId="255"/>
        <pc:sldMkLst>
          <pc:docMk/>
          <pc:sldMk cId="2512526349" sldId="266"/>
        </pc:sldMkLst>
        <pc:spChg chg="mod">
          <ac:chgData name="Jaskeerat Singh" userId="c5611c778778c8db" providerId="LiveId" clId="{C902D1AA-58C7-4283-89CC-91EB9F0A6D72}" dt="2023-10-09T10:44:33.602" v="6403" actId="1076"/>
          <ac:spMkLst>
            <pc:docMk/>
            <pc:sldMk cId="2512526349" sldId="266"/>
            <ac:spMk id="2" creationId="{41BF45B4-3FA0-8D55-2DBF-F48F92BCE22E}"/>
          </ac:spMkLst>
        </pc:spChg>
        <pc:spChg chg="mod">
          <ac:chgData name="Jaskeerat Singh" userId="c5611c778778c8db" providerId="LiveId" clId="{C902D1AA-58C7-4283-89CC-91EB9F0A6D72}" dt="2023-10-09T10:44:41.783" v="6404" actId="1076"/>
          <ac:spMkLst>
            <pc:docMk/>
            <pc:sldMk cId="2512526349" sldId="266"/>
            <ac:spMk id="3" creationId="{0DAEA7FB-3FF1-776B-D6F2-5FE422361204}"/>
          </ac:spMkLst>
        </pc:spChg>
        <pc:picChg chg="add mod">
          <ac:chgData name="Jaskeerat Singh" userId="c5611c778778c8db" providerId="LiveId" clId="{C902D1AA-58C7-4283-89CC-91EB9F0A6D72}" dt="2023-10-09T10:44:47.394" v="6405" actId="14100"/>
          <ac:picMkLst>
            <pc:docMk/>
            <pc:sldMk cId="2512526349" sldId="266"/>
            <ac:picMk id="5" creationId="{0DC50680-D1F0-60FC-D265-CD4822740273}"/>
          </ac:picMkLst>
        </pc:picChg>
      </pc:sldChg>
      <pc:sldChg chg="addSp delSp modSp new mod modNotesTx">
        <pc:chgData name="Jaskeerat Singh" userId="c5611c778778c8db" providerId="LiveId" clId="{C902D1AA-58C7-4283-89CC-91EB9F0A6D72}" dt="2023-10-10T02:21:54.509" v="7593" actId="255"/>
        <pc:sldMkLst>
          <pc:docMk/>
          <pc:sldMk cId="2726941811" sldId="267"/>
        </pc:sldMkLst>
        <pc:spChg chg="del mod">
          <ac:chgData name="Jaskeerat Singh" userId="c5611c778778c8db" providerId="LiveId" clId="{C902D1AA-58C7-4283-89CC-91EB9F0A6D72}" dt="2023-10-08T17:03:29.671" v="1802" actId="478"/>
          <ac:spMkLst>
            <pc:docMk/>
            <pc:sldMk cId="2726941811" sldId="267"/>
            <ac:spMk id="2" creationId="{D85110BD-216F-447B-3B0B-A4879AE711F3}"/>
          </ac:spMkLst>
        </pc:spChg>
        <pc:spChg chg="mod">
          <ac:chgData name="Jaskeerat Singh" userId="c5611c778778c8db" providerId="LiveId" clId="{C902D1AA-58C7-4283-89CC-91EB9F0A6D72}" dt="2023-10-09T10:48:04.202" v="6416" actId="20577"/>
          <ac:spMkLst>
            <pc:docMk/>
            <pc:sldMk cId="2726941811" sldId="267"/>
            <ac:spMk id="3" creationId="{9B8B1DFA-AC33-2D01-7536-0B103136C501}"/>
          </ac:spMkLst>
        </pc:spChg>
        <pc:picChg chg="add mod">
          <ac:chgData name="Jaskeerat Singh" userId="c5611c778778c8db" providerId="LiveId" clId="{C902D1AA-58C7-4283-89CC-91EB9F0A6D72}" dt="2023-10-09T10:48:13.651" v="6417" actId="1076"/>
          <ac:picMkLst>
            <pc:docMk/>
            <pc:sldMk cId="2726941811" sldId="267"/>
            <ac:picMk id="4" creationId="{66FB7082-DAF9-10F5-CFED-387B640AC3E6}"/>
          </ac:picMkLst>
        </pc:picChg>
      </pc:sldChg>
      <pc:sldChg chg="addSp delSp modSp new mod modNotesTx">
        <pc:chgData name="Jaskeerat Singh" userId="c5611c778778c8db" providerId="LiveId" clId="{C902D1AA-58C7-4283-89CC-91EB9F0A6D72}" dt="2023-10-10T02:22:02.177" v="7595" actId="2711"/>
        <pc:sldMkLst>
          <pc:docMk/>
          <pc:sldMk cId="4263109611" sldId="268"/>
        </pc:sldMkLst>
        <pc:spChg chg="del">
          <ac:chgData name="Jaskeerat Singh" userId="c5611c778778c8db" providerId="LiveId" clId="{C902D1AA-58C7-4283-89CC-91EB9F0A6D72}" dt="2023-10-08T17:12:07.874" v="2154" actId="478"/>
          <ac:spMkLst>
            <pc:docMk/>
            <pc:sldMk cId="4263109611" sldId="268"/>
            <ac:spMk id="2" creationId="{4810858E-91F0-4B97-2566-2B311537B16C}"/>
          </ac:spMkLst>
        </pc:spChg>
        <pc:spChg chg="mod">
          <ac:chgData name="Jaskeerat Singh" userId="c5611c778778c8db" providerId="LiveId" clId="{C902D1AA-58C7-4283-89CC-91EB9F0A6D72}" dt="2023-10-09T10:49:05.799" v="6421"/>
          <ac:spMkLst>
            <pc:docMk/>
            <pc:sldMk cId="4263109611" sldId="268"/>
            <ac:spMk id="3" creationId="{CEB35C8C-B497-D660-1CE6-14303B071F34}"/>
          </ac:spMkLst>
        </pc:spChg>
        <pc:picChg chg="add mod">
          <ac:chgData name="Jaskeerat Singh" userId="c5611c778778c8db" providerId="LiveId" clId="{C902D1AA-58C7-4283-89CC-91EB9F0A6D72}" dt="2023-10-09T03:55:08.022" v="3711" actId="1076"/>
          <ac:picMkLst>
            <pc:docMk/>
            <pc:sldMk cId="4263109611" sldId="268"/>
            <ac:picMk id="4" creationId="{E629F16E-A2BD-F8FB-E34E-86606007CE8E}"/>
          </ac:picMkLst>
        </pc:picChg>
      </pc:sldChg>
      <pc:sldChg chg="addSp delSp modSp new mod modNotesTx">
        <pc:chgData name="Jaskeerat Singh" userId="c5611c778778c8db" providerId="LiveId" clId="{C902D1AA-58C7-4283-89CC-91EB9F0A6D72}" dt="2023-10-10T04:06:18.190" v="7902" actId="14100"/>
        <pc:sldMkLst>
          <pc:docMk/>
          <pc:sldMk cId="173631361" sldId="269"/>
        </pc:sldMkLst>
        <pc:spChg chg="add mod">
          <ac:chgData name="Jaskeerat Singh" userId="c5611c778778c8db" providerId="LiveId" clId="{C902D1AA-58C7-4283-89CC-91EB9F0A6D72}" dt="2023-10-10T04:05:48.071" v="7899" actId="1076"/>
          <ac:spMkLst>
            <pc:docMk/>
            <pc:sldMk cId="173631361" sldId="269"/>
            <ac:spMk id="2" creationId="{51070951-A533-D5F2-8F95-D81244500D2C}"/>
          </ac:spMkLst>
        </pc:spChg>
        <pc:spChg chg="del">
          <ac:chgData name="Jaskeerat Singh" userId="c5611c778778c8db" providerId="LiveId" clId="{C902D1AA-58C7-4283-89CC-91EB9F0A6D72}" dt="2023-10-08T17:28:54.907" v="3077" actId="478"/>
          <ac:spMkLst>
            <pc:docMk/>
            <pc:sldMk cId="173631361" sldId="269"/>
            <ac:spMk id="2" creationId="{DA718691-8708-3B0B-4ED9-B6C9E328A39C}"/>
          </ac:spMkLst>
        </pc:spChg>
        <pc:spChg chg="mod">
          <ac:chgData name="Jaskeerat Singh" userId="c5611c778778c8db" providerId="LiveId" clId="{C902D1AA-58C7-4283-89CC-91EB9F0A6D72}" dt="2023-10-10T04:04:41.441" v="7893" actId="20577"/>
          <ac:spMkLst>
            <pc:docMk/>
            <pc:sldMk cId="173631361" sldId="269"/>
            <ac:spMk id="3" creationId="{6C5445B2-1CCF-5884-1278-2450C410F0A3}"/>
          </ac:spMkLst>
        </pc:spChg>
        <pc:picChg chg="add del mod">
          <ac:chgData name="Jaskeerat Singh" userId="c5611c778778c8db" providerId="LiveId" clId="{C902D1AA-58C7-4283-89CC-91EB9F0A6D72}" dt="2023-10-09T06:05:01.386" v="4293" actId="478"/>
          <ac:picMkLst>
            <pc:docMk/>
            <pc:sldMk cId="173631361" sldId="269"/>
            <ac:picMk id="4" creationId="{53A20910-6BEB-8810-0239-448A60B948B7}"/>
          </ac:picMkLst>
        </pc:picChg>
        <pc:picChg chg="add mod">
          <ac:chgData name="Jaskeerat Singh" userId="c5611c778778c8db" providerId="LiveId" clId="{C902D1AA-58C7-4283-89CC-91EB9F0A6D72}" dt="2023-10-09T05:58:03.812" v="4292" actId="1076"/>
          <ac:picMkLst>
            <pc:docMk/>
            <pc:sldMk cId="173631361" sldId="269"/>
            <ac:picMk id="5" creationId="{3D1012D5-7EE9-5AF6-F37E-D0A232A0F9B6}"/>
          </ac:picMkLst>
        </pc:picChg>
        <pc:picChg chg="add mod">
          <ac:chgData name="Jaskeerat Singh" userId="c5611c778778c8db" providerId="LiveId" clId="{C902D1AA-58C7-4283-89CC-91EB9F0A6D72}" dt="2023-10-09T06:05:16" v="4297" actId="14100"/>
          <ac:picMkLst>
            <pc:docMk/>
            <pc:sldMk cId="173631361" sldId="269"/>
            <ac:picMk id="7" creationId="{037401F3-356B-BEAC-7A0B-B1F077D5A4B3}"/>
          </ac:picMkLst>
        </pc:picChg>
        <pc:picChg chg="add del mod">
          <ac:chgData name="Jaskeerat Singh" userId="c5611c778778c8db" providerId="LiveId" clId="{C902D1AA-58C7-4283-89CC-91EB9F0A6D72}" dt="2023-10-09T05:46:59.230" v="4275" actId="478"/>
          <ac:picMkLst>
            <pc:docMk/>
            <pc:sldMk cId="173631361" sldId="269"/>
            <ac:picMk id="2050" creationId="{F6666903-0473-E2A9-0E59-1669AC48854A}"/>
          </ac:picMkLst>
        </pc:picChg>
        <pc:picChg chg="add del">
          <ac:chgData name="Jaskeerat Singh" userId="c5611c778778c8db" providerId="LiveId" clId="{C902D1AA-58C7-4283-89CC-91EB9F0A6D72}" dt="2023-10-09T05:47:07.765" v="4277" actId="478"/>
          <ac:picMkLst>
            <pc:docMk/>
            <pc:sldMk cId="173631361" sldId="269"/>
            <ac:picMk id="2052" creationId="{285465E4-F4C9-8BEF-C874-6E4C16C9E96D}"/>
          </ac:picMkLst>
        </pc:picChg>
        <pc:cxnChg chg="add mod">
          <ac:chgData name="Jaskeerat Singh" userId="c5611c778778c8db" providerId="LiveId" clId="{C902D1AA-58C7-4283-89CC-91EB9F0A6D72}" dt="2023-10-10T04:06:18.190" v="7902" actId="14100"/>
          <ac:cxnSpMkLst>
            <pc:docMk/>
            <pc:sldMk cId="173631361" sldId="269"/>
            <ac:cxnSpMk id="6" creationId="{6625CAE7-CAF1-FB00-577C-393D2E7E0DFA}"/>
          </ac:cxnSpMkLst>
        </pc:cxnChg>
      </pc:sldChg>
      <pc:sldChg chg="delSp modSp new mod modNotesTx">
        <pc:chgData name="Jaskeerat Singh" userId="c5611c778778c8db" providerId="LiveId" clId="{C902D1AA-58C7-4283-89CC-91EB9F0A6D72}" dt="2023-10-10T02:22:31.493" v="7601" actId="255"/>
        <pc:sldMkLst>
          <pc:docMk/>
          <pc:sldMk cId="3568908064" sldId="270"/>
        </pc:sldMkLst>
        <pc:spChg chg="del">
          <ac:chgData name="Jaskeerat Singh" userId="c5611c778778c8db" providerId="LiveId" clId="{C902D1AA-58C7-4283-89CC-91EB9F0A6D72}" dt="2023-10-08T17:18:37.757" v="2523" actId="478"/>
          <ac:spMkLst>
            <pc:docMk/>
            <pc:sldMk cId="3568908064" sldId="270"/>
            <ac:spMk id="2" creationId="{38D8B4BA-1720-4402-C5E9-C1C3E161E7E6}"/>
          </ac:spMkLst>
        </pc:spChg>
        <pc:spChg chg="mod">
          <ac:chgData name="Jaskeerat Singh" userId="c5611c778778c8db" providerId="LiveId" clId="{C902D1AA-58C7-4283-89CC-91EB9F0A6D72}" dt="2023-10-09T10:53:37.982" v="6445" actId="255"/>
          <ac:spMkLst>
            <pc:docMk/>
            <pc:sldMk cId="3568908064" sldId="270"/>
            <ac:spMk id="3" creationId="{8371E65D-F295-2F8B-4C60-B2A9F57F471A}"/>
          </ac:spMkLst>
        </pc:spChg>
      </pc:sldChg>
      <pc:sldChg chg="addSp delSp modSp new mod modNotesTx">
        <pc:chgData name="Jaskeerat Singh" userId="c5611c778778c8db" providerId="LiveId" clId="{C902D1AA-58C7-4283-89CC-91EB9F0A6D72}" dt="2023-10-10T02:22:22.878" v="7599" actId="255"/>
        <pc:sldMkLst>
          <pc:docMk/>
          <pc:sldMk cId="1381349727" sldId="271"/>
        </pc:sldMkLst>
        <pc:spChg chg="del">
          <ac:chgData name="Jaskeerat Singh" userId="c5611c778778c8db" providerId="LiveId" clId="{C902D1AA-58C7-4283-89CC-91EB9F0A6D72}" dt="2023-10-08T17:30:59.030" v="3102" actId="478"/>
          <ac:spMkLst>
            <pc:docMk/>
            <pc:sldMk cId="1381349727" sldId="271"/>
            <ac:spMk id="2" creationId="{0ADE0ED7-EE8F-04EE-135F-301D86C71913}"/>
          </ac:spMkLst>
        </pc:spChg>
        <pc:spChg chg="mod">
          <ac:chgData name="Jaskeerat Singh" userId="c5611c778778c8db" providerId="LiveId" clId="{C902D1AA-58C7-4283-89CC-91EB9F0A6D72}" dt="2023-10-09T06:15:17.080" v="4460" actId="20577"/>
          <ac:spMkLst>
            <pc:docMk/>
            <pc:sldMk cId="1381349727" sldId="271"/>
            <ac:spMk id="3" creationId="{64633618-7E11-75C9-0C14-6BBF525E7440}"/>
          </ac:spMkLst>
        </pc:spChg>
        <pc:picChg chg="add mod">
          <ac:chgData name="Jaskeerat Singh" userId="c5611c778778c8db" providerId="LiveId" clId="{C902D1AA-58C7-4283-89CC-91EB9F0A6D72}" dt="2023-10-09T06:32:25.439" v="4465" actId="1076"/>
          <ac:picMkLst>
            <pc:docMk/>
            <pc:sldMk cId="1381349727" sldId="271"/>
            <ac:picMk id="4" creationId="{B208409D-75C4-4057-AF14-B1C147B9866F}"/>
          </ac:picMkLst>
        </pc:picChg>
      </pc:sldChg>
      <pc:sldChg chg="modSp new mod modNotesTx">
        <pc:chgData name="Jaskeerat Singh" userId="c5611c778778c8db" providerId="LiveId" clId="{C902D1AA-58C7-4283-89CC-91EB9F0A6D72}" dt="2023-10-10T02:22:36.994" v="7602" actId="255"/>
        <pc:sldMkLst>
          <pc:docMk/>
          <pc:sldMk cId="4209694292" sldId="272"/>
        </pc:sldMkLst>
        <pc:spChg chg="mod">
          <ac:chgData name="Jaskeerat Singh" userId="c5611c778778c8db" providerId="LiveId" clId="{C902D1AA-58C7-4283-89CC-91EB9F0A6D72}" dt="2023-10-08T17:32:23.114" v="3114" actId="113"/>
          <ac:spMkLst>
            <pc:docMk/>
            <pc:sldMk cId="4209694292" sldId="272"/>
            <ac:spMk id="2" creationId="{7D843934-0825-01C4-6ED4-1AF205731F11}"/>
          </ac:spMkLst>
        </pc:spChg>
        <pc:spChg chg="mod">
          <ac:chgData name="Jaskeerat Singh" userId="c5611c778778c8db" providerId="LiveId" clId="{C902D1AA-58C7-4283-89CC-91EB9F0A6D72}" dt="2023-10-09T10:56:12.378" v="6474" actId="20577"/>
          <ac:spMkLst>
            <pc:docMk/>
            <pc:sldMk cId="4209694292" sldId="272"/>
            <ac:spMk id="3" creationId="{6E5850F2-E58E-DB78-1E02-1A5CF5E0DD41}"/>
          </ac:spMkLst>
        </pc:spChg>
      </pc:sldChg>
      <pc:sldChg chg="new del">
        <pc:chgData name="Jaskeerat Singh" userId="c5611c778778c8db" providerId="LiveId" clId="{C902D1AA-58C7-4283-89CC-91EB9F0A6D72}" dt="2023-10-08T17:33:00.066" v="3116" actId="2696"/>
        <pc:sldMkLst>
          <pc:docMk/>
          <pc:sldMk cId="34769845" sldId="273"/>
        </pc:sldMkLst>
      </pc:sldChg>
      <pc:sldChg chg="addSp delSp modSp new mod modNotesTx">
        <pc:chgData name="Jaskeerat Singh" userId="c5611c778778c8db" providerId="LiveId" clId="{C902D1AA-58C7-4283-89CC-91EB9F0A6D72}" dt="2023-10-10T02:21:25.150" v="7587" actId="255"/>
        <pc:sldMkLst>
          <pc:docMk/>
          <pc:sldMk cId="3155737135" sldId="273"/>
        </pc:sldMkLst>
        <pc:spChg chg="del">
          <ac:chgData name="Jaskeerat Singh" userId="c5611c778778c8db" providerId="LiveId" clId="{C902D1AA-58C7-4283-89CC-91EB9F0A6D72}" dt="2023-10-09T03:34:15.309" v="3373" actId="478"/>
          <ac:spMkLst>
            <pc:docMk/>
            <pc:sldMk cId="3155737135" sldId="273"/>
            <ac:spMk id="2" creationId="{363FE753-E69F-68CA-0581-69580DDDE897}"/>
          </ac:spMkLst>
        </pc:spChg>
        <pc:spChg chg="mod">
          <ac:chgData name="Jaskeerat Singh" userId="c5611c778778c8db" providerId="LiveId" clId="{C902D1AA-58C7-4283-89CC-91EB9F0A6D72}" dt="2023-10-09T10:31:42.527" v="6280" actId="113"/>
          <ac:spMkLst>
            <pc:docMk/>
            <pc:sldMk cId="3155737135" sldId="273"/>
            <ac:spMk id="3" creationId="{70A587EE-F013-CE99-4F12-560372D331B8}"/>
          </ac:spMkLst>
        </pc:spChg>
        <pc:spChg chg="add del mod">
          <ac:chgData name="Jaskeerat Singh" userId="c5611c778778c8db" providerId="LiveId" clId="{C902D1AA-58C7-4283-89CC-91EB9F0A6D72}" dt="2023-10-09T03:40:57.153" v="3430" actId="478"/>
          <ac:spMkLst>
            <pc:docMk/>
            <pc:sldMk cId="3155737135" sldId="273"/>
            <ac:spMk id="4" creationId="{C783D8CE-10BF-7088-ADE0-6F7692DFCE75}"/>
          </ac:spMkLst>
        </pc:spChg>
      </pc:sldChg>
      <pc:sldChg chg="addSp delSp modSp new mod setBg modNotesTx">
        <pc:chgData name="Jaskeerat Singh" userId="c5611c778778c8db" providerId="LiveId" clId="{C902D1AA-58C7-4283-89CC-91EB9F0A6D72}" dt="2023-10-10T02:32:44.243" v="7637"/>
        <pc:sldMkLst>
          <pc:docMk/>
          <pc:sldMk cId="2103888157" sldId="274"/>
        </pc:sldMkLst>
        <pc:spChg chg="del">
          <ac:chgData name="Jaskeerat Singh" userId="c5611c778778c8db" providerId="LiveId" clId="{C902D1AA-58C7-4283-89CC-91EB9F0A6D72}" dt="2023-10-09T06:33:45.065" v="4466" actId="478"/>
          <ac:spMkLst>
            <pc:docMk/>
            <pc:sldMk cId="2103888157" sldId="274"/>
            <ac:spMk id="2" creationId="{46904F3C-B1C2-43A6-B048-E3D5AF30275B}"/>
          </ac:spMkLst>
        </pc:spChg>
        <pc:spChg chg="mod">
          <ac:chgData name="Jaskeerat Singh" userId="c5611c778778c8db" providerId="LiveId" clId="{C902D1AA-58C7-4283-89CC-91EB9F0A6D72}" dt="2023-10-09T10:50:47.213" v="6428" actId="113"/>
          <ac:spMkLst>
            <pc:docMk/>
            <pc:sldMk cId="2103888157" sldId="274"/>
            <ac:spMk id="3" creationId="{8617BF0A-249A-735A-FD04-CF5B5FC68E8D}"/>
          </ac:spMkLst>
        </pc:spChg>
        <pc:picChg chg="add mod">
          <ac:chgData name="Jaskeerat Singh" userId="c5611c778778c8db" providerId="LiveId" clId="{C902D1AA-58C7-4283-89CC-91EB9F0A6D72}" dt="2023-10-09T07:38:48.321" v="4741" actId="14100"/>
          <ac:picMkLst>
            <pc:docMk/>
            <pc:sldMk cId="2103888157" sldId="274"/>
            <ac:picMk id="5" creationId="{381562EC-D808-3553-9FEB-E72E8B3B8676}"/>
          </ac:picMkLst>
        </pc:picChg>
      </pc:sldChg>
      <pc:sldChg chg="addSp delSp modSp new mod">
        <pc:chgData name="Jaskeerat Singh" userId="c5611c778778c8db" providerId="LiveId" clId="{C902D1AA-58C7-4283-89CC-91EB9F0A6D72}" dt="2023-10-09T10:18:12.460" v="6223" actId="1076"/>
        <pc:sldMkLst>
          <pc:docMk/>
          <pc:sldMk cId="1244399313" sldId="275"/>
        </pc:sldMkLst>
        <pc:spChg chg="del mod">
          <ac:chgData name="Jaskeerat Singh" userId="c5611c778778c8db" providerId="LiveId" clId="{C902D1AA-58C7-4283-89CC-91EB9F0A6D72}" dt="2023-10-09T08:38:38.034" v="5347" actId="478"/>
          <ac:spMkLst>
            <pc:docMk/>
            <pc:sldMk cId="1244399313" sldId="275"/>
            <ac:spMk id="2" creationId="{577AA8EF-21E1-3C4B-0A72-20F7AC3247FE}"/>
          </ac:spMkLst>
        </pc:spChg>
        <pc:spChg chg="del">
          <ac:chgData name="Jaskeerat Singh" userId="c5611c778778c8db" providerId="LiveId" clId="{C902D1AA-58C7-4283-89CC-91EB9F0A6D72}" dt="2023-10-09T08:10:35.002" v="5343" actId="478"/>
          <ac:spMkLst>
            <pc:docMk/>
            <pc:sldMk cId="1244399313" sldId="275"/>
            <ac:spMk id="3" creationId="{FA749B3D-3915-5DBD-6EAF-4627896B63DF}"/>
          </ac:spMkLst>
        </pc:spChg>
        <pc:spChg chg="add del mod">
          <ac:chgData name="Jaskeerat Singh" userId="c5611c778778c8db" providerId="LiveId" clId="{C902D1AA-58C7-4283-89CC-91EB9F0A6D72}" dt="2023-10-09T08:38:41.137" v="5348" actId="478"/>
          <ac:spMkLst>
            <pc:docMk/>
            <pc:sldMk cId="1244399313" sldId="275"/>
            <ac:spMk id="7" creationId="{25A255E4-4B72-DE44-D296-60A93628E28E}"/>
          </ac:spMkLst>
        </pc:spChg>
        <pc:picChg chg="add mod">
          <ac:chgData name="Jaskeerat Singh" userId="c5611c778778c8db" providerId="LiveId" clId="{C902D1AA-58C7-4283-89CC-91EB9F0A6D72}" dt="2023-10-09T10:18:12.460" v="6223" actId="1076"/>
          <ac:picMkLst>
            <pc:docMk/>
            <pc:sldMk cId="1244399313" sldId="275"/>
            <ac:picMk id="3" creationId="{36FF588A-1046-20C0-5BE8-AB94E9E3CBA1}"/>
          </ac:picMkLst>
        </pc:picChg>
        <pc:picChg chg="add del mod">
          <ac:chgData name="Jaskeerat Singh" userId="c5611c778778c8db" providerId="LiveId" clId="{C902D1AA-58C7-4283-89CC-91EB9F0A6D72}" dt="2023-10-09T10:18:00.926" v="6221" actId="478"/>
          <ac:picMkLst>
            <pc:docMk/>
            <pc:sldMk cId="1244399313" sldId="275"/>
            <ac:picMk id="5" creationId="{3F3A9392-C78B-B09B-7CDE-04350D0B0F86}"/>
          </ac:picMkLst>
        </pc:picChg>
      </pc:sldChg>
      <pc:sldChg chg="addSp delSp modSp new mod modNotesTx">
        <pc:chgData name="Jaskeerat Singh" userId="c5611c778778c8db" providerId="LiveId" clId="{C902D1AA-58C7-4283-89CC-91EB9F0A6D72}" dt="2023-10-10T02:22:11.291" v="7597" actId="2711"/>
        <pc:sldMkLst>
          <pc:docMk/>
          <pc:sldMk cId="3515535492" sldId="276"/>
        </pc:sldMkLst>
        <pc:spChg chg="mod">
          <ac:chgData name="Jaskeerat Singh" userId="c5611c778778c8db" providerId="LiveId" clId="{C902D1AA-58C7-4283-89CC-91EB9F0A6D72}" dt="2023-10-09T10:49:58.373" v="6424" actId="14100"/>
          <ac:spMkLst>
            <pc:docMk/>
            <pc:sldMk cId="3515535492" sldId="276"/>
            <ac:spMk id="2" creationId="{9356C1B9-BC87-D25C-A94D-75517269DF52}"/>
          </ac:spMkLst>
        </pc:spChg>
        <pc:spChg chg="del">
          <ac:chgData name="Jaskeerat Singh" userId="c5611c778778c8db" providerId="LiveId" clId="{C902D1AA-58C7-4283-89CC-91EB9F0A6D72}" dt="2023-10-09T08:51:27.835" v="5905"/>
          <ac:spMkLst>
            <pc:docMk/>
            <pc:sldMk cId="3515535492" sldId="276"/>
            <ac:spMk id="3" creationId="{8AF6F4DE-99C9-7361-4196-76708681E2D1}"/>
          </ac:spMkLst>
        </pc:spChg>
        <pc:picChg chg="add mod">
          <ac:chgData name="Jaskeerat Singh" userId="c5611c778778c8db" providerId="LiveId" clId="{C902D1AA-58C7-4283-89CC-91EB9F0A6D72}" dt="2023-10-09T10:50:01.873" v="6425" actId="1076"/>
          <ac:picMkLst>
            <pc:docMk/>
            <pc:sldMk cId="3515535492" sldId="276"/>
            <ac:picMk id="4" creationId="{B6A49011-5FF7-143E-1921-A98FB34382C3}"/>
          </ac:picMkLst>
        </pc:picChg>
      </pc:sldChg>
      <pc:sldChg chg="addSp delSp modSp new mod modNotesTx">
        <pc:chgData name="Jaskeerat Singh" userId="c5611c778778c8db" providerId="LiveId" clId="{C902D1AA-58C7-4283-89CC-91EB9F0A6D72}" dt="2023-10-10T02:21:00.581" v="7582" actId="255"/>
        <pc:sldMkLst>
          <pc:docMk/>
          <pc:sldMk cId="2551722376" sldId="277"/>
        </pc:sldMkLst>
        <pc:spChg chg="del">
          <ac:chgData name="Jaskeerat Singh" userId="c5611c778778c8db" providerId="LiveId" clId="{C902D1AA-58C7-4283-89CC-91EB9F0A6D72}" dt="2023-10-09T23:43:21.914" v="6489" actId="478"/>
          <ac:spMkLst>
            <pc:docMk/>
            <pc:sldMk cId="2551722376" sldId="277"/>
            <ac:spMk id="2" creationId="{6B7CB8E3-5ED2-01AD-27EF-99CCF91A0BC8}"/>
          </ac:spMkLst>
        </pc:spChg>
        <pc:spChg chg="mod">
          <ac:chgData name="Jaskeerat Singh" userId="c5611c778778c8db" providerId="LiveId" clId="{C902D1AA-58C7-4283-89CC-91EB9F0A6D72}" dt="2023-10-09T23:49:25.830" v="6558" actId="20577"/>
          <ac:spMkLst>
            <pc:docMk/>
            <pc:sldMk cId="2551722376" sldId="277"/>
            <ac:spMk id="3" creationId="{050FA751-F7B6-248A-17C6-3C55EB00F779}"/>
          </ac:spMkLst>
        </pc:spChg>
        <pc:picChg chg="add mod">
          <ac:chgData name="Jaskeerat Singh" userId="c5611c778778c8db" providerId="LiveId" clId="{C902D1AA-58C7-4283-89CC-91EB9F0A6D72}" dt="2023-10-09T23:48:04.922" v="6506" actId="1076"/>
          <ac:picMkLst>
            <pc:docMk/>
            <pc:sldMk cId="2551722376" sldId="277"/>
            <ac:picMk id="5" creationId="{9ED3B6FE-8F83-3333-FABF-5587592BCA0D}"/>
          </ac:picMkLst>
        </pc:picChg>
      </pc:sldChg>
      <pc:sldChg chg="modSp new mod">
        <pc:chgData name="Jaskeerat Singh" userId="c5611c778778c8db" providerId="LiveId" clId="{C902D1AA-58C7-4283-89CC-91EB9F0A6D72}" dt="2023-10-10T00:41:47.333" v="6596" actId="14100"/>
        <pc:sldMkLst>
          <pc:docMk/>
          <pc:sldMk cId="1010314885" sldId="278"/>
        </pc:sldMkLst>
        <pc:spChg chg="mod">
          <ac:chgData name="Jaskeerat Singh" userId="c5611c778778c8db" providerId="LiveId" clId="{C902D1AA-58C7-4283-89CC-91EB9F0A6D72}" dt="2023-10-10T00:36:58.041" v="6572" actId="14100"/>
          <ac:spMkLst>
            <pc:docMk/>
            <pc:sldMk cId="1010314885" sldId="278"/>
            <ac:spMk id="2" creationId="{825A81EB-17E2-8198-31BC-95DB3B399B3B}"/>
          </ac:spMkLst>
        </pc:spChg>
        <pc:spChg chg="mod">
          <ac:chgData name="Jaskeerat Singh" userId="c5611c778778c8db" providerId="LiveId" clId="{C902D1AA-58C7-4283-89CC-91EB9F0A6D72}" dt="2023-10-10T00:41:47.333" v="6596" actId="14100"/>
          <ac:spMkLst>
            <pc:docMk/>
            <pc:sldMk cId="1010314885" sldId="278"/>
            <ac:spMk id="3" creationId="{8A35A014-4814-B1B9-D22A-F4C097AF5F66}"/>
          </ac:spMkLst>
        </pc:spChg>
      </pc:sldChg>
      <pc:sldMasterChg chg="setBg modSldLayout">
        <pc:chgData name="Jaskeerat Singh" userId="c5611c778778c8db" providerId="LiveId" clId="{C902D1AA-58C7-4283-89CC-91EB9F0A6D72}" dt="2023-10-10T02:48:13.126" v="7766"/>
        <pc:sldMasterMkLst>
          <pc:docMk/>
          <pc:sldMasterMk cId="1113521866" sldId="2147483648"/>
        </pc:sldMasterMkLst>
        <pc:sldLayoutChg chg="setBg">
          <pc:chgData name="Jaskeerat Singh" userId="c5611c778778c8db" providerId="LiveId" clId="{C902D1AA-58C7-4283-89CC-91EB9F0A6D72}" dt="2023-10-10T02:48:13.126" v="7766"/>
          <pc:sldLayoutMkLst>
            <pc:docMk/>
            <pc:sldMasterMk cId="1113521866" sldId="2147483648"/>
            <pc:sldLayoutMk cId="1259406198" sldId="2147483649"/>
          </pc:sldLayoutMkLst>
        </pc:sldLayoutChg>
        <pc:sldLayoutChg chg="setBg">
          <pc:chgData name="Jaskeerat Singh" userId="c5611c778778c8db" providerId="LiveId" clId="{C902D1AA-58C7-4283-89CC-91EB9F0A6D72}" dt="2023-10-10T02:48:13.126" v="7766"/>
          <pc:sldLayoutMkLst>
            <pc:docMk/>
            <pc:sldMasterMk cId="1113521866" sldId="2147483648"/>
            <pc:sldLayoutMk cId="3046968043" sldId="2147483650"/>
          </pc:sldLayoutMkLst>
        </pc:sldLayoutChg>
        <pc:sldLayoutChg chg="setBg">
          <pc:chgData name="Jaskeerat Singh" userId="c5611c778778c8db" providerId="LiveId" clId="{C902D1AA-58C7-4283-89CC-91EB9F0A6D72}" dt="2023-10-10T02:48:13.126" v="7766"/>
          <pc:sldLayoutMkLst>
            <pc:docMk/>
            <pc:sldMasterMk cId="1113521866" sldId="2147483648"/>
            <pc:sldLayoutMk cId="3633741248" sldId="2147483651"/>
          </pc:sldLayoutMkLst>
        </pc:sldLayoutChg>
        <pc:sldLayoutChg chg="setBg">
          <pc:chgData name="Jaskeerat Singh" userId="c5611c778778c8db" providerId="LiveId" clId="{C902D1AA-58C7-4283-89CC-91EB9F0A6D72}" dt="2023-10-10T02:48:13.126" v="7766"/>
          <pc:sldLayoutMkLst>
            <pc:docMk/>
            <pc:sldMasterMk cId="1113521866" sldId="2147483648"/>
            <pc:sldLayoutMk cId="2635431444" sldId="2147483652"/>
          </pc:sldLayoutMkLst>
        </pc:sldLayoutChg>
        <pc:sldLayoutChg chg="setBg">
          <pc:chgData name="Jaskeerat Singh" userId="c5611c778778c8db" providerId="LiveId" clId="{C902D1AA-58C7-4283-89CC-91EB9F0A6D72}" dt="2023-10-10T02:48:13.126" v="7766"/>
          <pc:sldLayoutMkLst>
            <pc:docMk/>
            <pc:sldMasterMk cId="1113521866" sldId="2147483648"/>
            <pc:sldLayoutMk cId="2018772799" sldId="2147483653"/>
          </pc:sldLayoutMkLst>
        </pc:sldLayoutChg>
        <pc:sldLayoutChg chg="setBg">
          <pc:chgData name="Jaskeerat Singh" userId="c5611c778778c8db" providerId="LiveId" clId="{C902D1AA-58C7-4283-89CC-91EB9F0A6D72}" dt="2023-10-10T02:48:13.126" v="7766"/>
          <pc:sldLayoutMkLst>
            <pc:docMk/>
            <pc:sldMasterMk cId="1113521866" sldId="2147483648"/>
            <pc:sldLayoutMk cId="145777236" sldId="2147483654"/>
          </pc:sldLayoutMkLst>
        </pc:sldLayoutChg>
        <pc:sldLayoutChg chg="setBg">
          <pc:chgData name="Jaskeerat Singh" userId="c5611c778778c8db" providerId="LiveId" clId="{C902D1AA-58C7-4283-89CC-91EB9F0A6D72}" dt="2023-10-10T02:48:13.126" v="7766"/>
          <pc:sldLayoutMkLst>
            <pc:docMk/>
            <pc:sldMasterMk cId="1113521866" sldId="2147483648"/>
            <pc:sldLayoutMk cId="3773414638" sldId="2147483655"/>
          </pc:sldLayoutMkLst>
        </pc:sldLayoutChg>
        <pc:sldLayoutChg chg="setBg">
          <pc:chgData name="Jaskeerat Singh" userId="c5611c778778c8db" providerId="LiveId" clId="{C902D1AA-58C7-4283-89CC-91EB9F0A6D72}" dt="2023-10-10T02:48:13.126" v="7766"/>
          <pc:sldLayoutMkLst>
            <pc:docMk/>
            <pc:sldMasterMk cId="1113521866" sldId="2147483648"/>
            <pc:sldLayoutMk cId="4225450568" sldId="2147483656"/>
          </pc:sldLayoutMkLst>
        </pc:sldLayoutChg>
        <pc:sldLayoutChg chg="setBg">
          <pc:chgData name="Jaskeerat Singh" userId="c5611c778778c8db" providerId="LiveId" clId="{C902D1AA-58C7-4283-89CC-91EB9F0A6D72}" dt="2023-10-10T02:48:13.126" v="7766"/>
          <pc:sldLayoutMkLst>
            <pc:docMk/>
            <pc:sldMasterMk cId="1113521866" sldId="2147483648"/>
            <pc:sldLayoutMk cId="3885377536" sldId="2147483657"/>
          </pc:sldLayoutMkLst>
        </pc:sldLayoutChg>
        <pc:sldLayoutChg chg="setBg">
          <pc:chgData name="Jaskeerat Singh" userId="c5611c778778c8db" providerId="LiveId" clId="{C902D1AA-58C7-4283-89CC-91EB9F0A6D72}" dt="2023-10-10T02:48:13.126" v="7766"/>
          <pc:sldLayoutMkLst>
            <pc:docMk/>
            <pc:sldMasterMk cId="1113521866" sldId="2147483648"/>
            <pc:sldLayoutMk cId="2493378971" sldId="2147483658"/>
          </pc:sldLayoutMkLst>
        </pc:sldLayoutChg>
        <pc:sldLayoutChg chg="setBg">
          <pc:chgData name="Jaskeerat Singh" userId="c5611c778778c8db" providerId="LiveId" clId="{C902D1AA-58C7-4283-89CC-91EB9F0A6D72}" dt="2023-10-10T02:48:13.126" v="7766"/>
          <pc:sldLayoutMkLst>
            <pc:docMk/>
            <pc:sldMasterMk cId="1113521866" sldId="2147483648"/>
            <pc:sldLayoutMk cId="2303282804"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71BFE-A6F4-4081-A04C-28F4536FE829}" type="datetimeFigureOut">
              <a:rPr lang="en-IN" smtClean="0"/>
              <a:t>10-10-2023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5CD6A-1518-413B-A55E-FB000983852F}" type="slidenum">
              <a:rPr lang="en-IN" smtClean="0"/>
              <a:t>‹#›</a:t>
            </a:fld>
            <a:endParaRPr lang="en-IN"/>
          </a:p>
        </p:txBody>
      </p:sp>
    </p:spTree>
    <p:extLst>
      <p:ext uri="{BB962C8B-B14F-4D97-AF65-F5344CB8AC3E}">
        <p14:creationId xmlns:p14="http://schemas.microsoft.com/office/powerpoint/2010/main" val="2315821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mn-lt"/>
            </a:endParaRPr>
          </a:p>
        </p:txBody>
      </p:sp>
      <p:sp>
        <p:nvSpPr>
          <p:cNvPr id="4" name="Slide Number Placeholder 3"/>
          <p:cNvSpPr>
            <a:spLocks noGrp="1"/>
          </p:cNvSpPr>
          <p:nvPr>
            <p:ph type="sldNum" sz="quarter" idx="5"/>
          </p:nvPr>
        </p:nvSpPr>
        <p:spPr/>
        <p:txBody>
          <a:bodyPr/>
          <a:lstStyle/>
          <a:p>
            <a:fld id="{D3F5CD6A-1518-413B-A55E-FB000983852F}" type="slidenum">
              <a:rPr lang="en-IN" smtClean="0"/>
              <a:t>1</a:t>
            </a:fld>
            <a:endParaRPr lang="en-IN"/>
          </a:p>
        </p:txBody>
      </p:sp>
    </p:spTree>
    <p:extLst>
      <p:ext uri="{BB962C8B-B14F-4D97-AF65-F5344CB8AC3E}">
        <p14:creationId xmlns:p14="http://schemas.microsoft.com/office/powerpoint/2010/main" val="372161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latin typeface="+mn-lt"/>
            </a:endParaRPr>
          </a:p>
        </p:txBody>
      </p:sp>
      <p:sp>
        <p:nvSpPr>
          <p:cNvPr id="4" name="Slide Number Placeholder 3"/>
          <p:cNvSpPr>
            <a:spLocks noGrp="1"/>
          </p:cNvSpPr>
          <p:nvPr>
            <p:ph type="sldNum" sz="quarter" idx="5"/>
          </p:nvPr>
        </p:nvSpPr>
        <p:spPr/>
        <p:txBody>
          <a:bodyPr/>
          <a:lstStyle/>
          <a:p>
            <a:fld id="{D3F5CD6A-1518-413B-A55E-FB000983852F}" type="slidenum">
              <a:rPr lang="en-IN" smtClean="0"/>
              <a:t>10</a:t>
            </a:fld>
            <a:endParaRPr lang="en-IN"/>
          </a:p>
        </p:txBody>
      </p:sp>
    </p:spTree>
    <p:extLst>
      <p:ext uri="{BB962C8B-B14F-4D97-AF65-F5344CB8AC3E}">
        <p14:creationId xmlns:p14="http://schemas.microsoft.com/office/powerpoint/2010/main" val="395044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11</a:t>
            </a:fld>
            <a:endParaRPr lang="en-IN"/>
          </a:p>
        </p:txBody>
      </p:sp>
    </p:spTree>
    <p:extLst>
      <p:ext uri="{BB962C8B-B14F-4D97-AF65-F5344CB8AC3E}">
        <p14:creationId xmlns:p14="http://schemas.microsoft.com/office/powerpoint/2010/main" val="216244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12</a:t>
            </a:fld>
            <a:endParaRPr lang="en-IN"/>
          </a:p>
        </p:txBody>
      </p:sp>
    </p:spTree>
    <p:extLst>
      <p:ext uri="{BB962C8B-B14F-4D97-AF65-F5344CB8AC3E}">
        <p14:creationId xmlns:p14="http://schemas.microsoft.com/office/powerpoint/2010/main" val="368967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13</a:t>
            </a:fld>
            <a:endParaRPr lang="en-IN"/>
          </a:p>
        </p:txBody>
      </p:sp>
    </p:spTree>
    <p:extLst>
      <p:ext uri="{BB962C8B-B14F-4D97-AF65-F5344CB8AC3E}">
        <p14:creationId xmlns:p14="http://schemas.microsoft.com/office/powerpoint/2010/main" val="2477766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latin typeface="+mn-lt"/>
            </a:endParaRPr>
          </a:p>
        </p:txBody>
      </p:sp>
      <p:sp>
        <p:nvSpPr>
          <p:cNvPr id="4" name="Slide Number Placeholder 3"/>
          <p:cNvSpPr>
            <a:spLocks noGrp="1"/>
          </p:cNvSpPr>
          <p:nvPr>
            <p:ph type="sldNum" sz="quarter" idx="5"/>
          </p:nvPr>
        </p:nvSpPr>
        <p:spPr/>
        <p:txBody>
          <a:bodyPr/>
          <a:lstStyle/>
          <a:p>
            <a:fld id="{D3F5CD6A-1518-413B-A55E-FB000983852F}" type="slidenum">
              <a:rPr lang="en-IN" smtClean="0"/>
              <a:t>14</a:t>
            </a:fld>
            <a:endParaRPr lang="en-IN"/>
          </a:p>
        </p:txBody>
      </p:sp>
    </p:spTree>
    <p:extLst>
      <p:ext uri="{BB962C8B-B14F-4D97-AF65-F5344CB8AC3E}">
        <p14:creationId xmlns:p14="http://schemas.microsoft.com/office/powerpoint/2010/main" val="343121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latin typeface="+mn-lt"/>
            </a:endParaRPr>
          </a:p>
        </p:txBody>
      </p:sp>
      <p:sp>
        <p:nvSpPr>
          <p:cNvPr id="4" name="Slide Number Placeholder 3"/>
          <p:cNvSpPr>
            <a:spLocks noGrp="1"/>
          </p:cNvSpPr>
          <p:nvPr>
            <p:ph type="sldNum" sz="quarter" idx="5"/>
          </p:nvPr>
        </p:nvSpPr>
        <p:spPr/>
        <p:txBody>
          <a:bodyPr/>
          <a:lstStyle/>
          <a:p>
            <a:fld id="{D3F5CD6A-1518-413B-A55E-FB000983852F}" type="slidenum">
              <a:rPr lang="en-IN" smtClean="0"/>
              <a:t>15</a:t>
            </a:fld>
            <a:endParaRPr lang="en-IN"/>
          </a:p>
        </p:txBody>
      </p:sp>
    </p:spTree>
    <p:extLst>
      <p:ext uri="{BB962C8B-B14F-4D97-AF65-F5344CB8AC3E}">
        <p14:creationId xmlns:p14="http://schemas.microsoft.com/office/powerpoint/2010/main" val="3858808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16</a:t>
            </a:fld>
            <a:endParaRPr lang="en-IN"/>
          </a:p>
        </p:txBody>
      </p:sp>
    </p:spTree>
    <p:extLst>
      <p:ext uri="{BB962C8B-B14F-4D97-AF65-F5344CB8AC3E}">
        <p14:creationId xmlns:p14="http://schemas.microsoft.com/office/powerpoint/2010/main" val="344660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17</a:t>
            </a:fld>
            <a:endParaRPr lang="en-IN"/>
          </a:p>
        </p:txBody>
      </p:sp>
    </p:spTree>
    <p:extLst>
      <p:ext uri="{BB962C8B-B14F-4D97-AF65-F5344CB8AC3E}">
        <p14:creationId xmlns:p14="http://schemas.microsoft.com/office/powerpoint/2010/main" val="138778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18</a:t>
            </a:fld>
            <a:endParaRPr lang="en-IN"/>
          </a:p>
        </p:txBody>
      </p:sp>
    </p:spTree>
    <p:extLst>
      <p:ext uri="{BB962C8B-B14F-4D97-AF65-F5344CB8AC3E}">
        <p14:creationId xmlns:p14="http://schemas.microsoft.com/office/powerpoint/2010/main" val="3749997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19</a:t>
            </a:fld>
            <a:endParaRPr lang="en-IN"/>
          </a:p>
        </p:txBody>
      </p:sp>
    </p:spTree>
    <p:extLst>
      <p:ext uri="{BB962C8B-B14F-4D97-AF65-F5344CB8AC3E}">
        <p14:creationId xmlns:p14="http://schemas.microsoft.com/office/powerpoint/2010/main" val="87896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2</a:t>
            </a:fld>
            <a:endParaRPr lang="en-IN"/>
          </a:p>
        </p:txBody>
      </p:sp>
    </p:spTree>
    <p:extLst>
      <p:ext uri="{BB962C8B-B14F-4D97-AF65-F5344CB8AC3E}">
        <p14:creationId xmlns:p14="http://schemas.microsoft.com/office/powerpoint/2010/main" val="332701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20</a:t>
            </a:fld>
            <a:endParaRPr lang="en-IN"/>
          </a:p>
        </p:txBody>
      </p:sp>
    </p:spTree>
    <p:extLst>
      <p:ext uri="{BB962C8B-B14F-4D97-AF65-F5344CB8AC3E}">
        <p14:creationId xmlns:p14="http://schemas.microsoft.com/office/powerpoint/2010/main" val="298956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3F5CD6A-1518-413B-A55E-FB000983852F}" type="slidenum">
              <a:rPr lang="en-IN" smtClean="0"/>
              <a:t>22</a:t>
            </a:fld>
            <a:endParaRPr lang="en-IN"/>
          </a:p>
        </p:txBody>
      </p:sp>
    </p:spTree>
    <p:extLst>
      <p:ext uri="{BB962C8B-B14F-4D97-AF65-F5344CB8AC3E}">
        <p14:creationId xmlns:p14="http://schemas.microsoft.com/office/powerpoint/2010/main" val="125919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3</a:t>
            </a:fld>
            <a:endParaRPr lang="en-IN"/>
          </a:p>
        </p:txBody>
      </p:sp>
    </p:spTree>
    <p:extLst>
      <p:ext uri="{BB962C8B-B14F-4D97-AF65-F5344CB8AC3E}">
        <p14:creationId xmlns:p14="http://schemas.microsoft.com/office/powerpoint/2010/main" val="180742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4</a:t>
            </a:fld>
            <a:endParaRPr lang="en-IN"/>
          </a:p>
        </p:txBody>
      </p:sp>
    </p:spTree>
    <p:extLst>
      <p:ext uri="{BB962C8B-B14F-4D97-AF65-F5344CB8AC3E}">
        <p14:creationId xmlns:p14="http://schemas.microsoft.com/office/powerpoint/2010/main" val="388882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5</a:t>
            </a:fld>
            <a:endParaRPr lang="en-IN"/>
          </a:p>
        </p:txBody>
      </p:sp>
    </p:spTree>
    <p:extLst>
      <p:ext uri="{BB962C8B-B14F-4D97-AF65-F5344CB8AC3E}">
        <p14:creationId xmlns:p14="http://schemas.microsoft.com/office/powerpoint/2010/main" val="128960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6</a:t>
            </a:fld>
            <a:endParaRPr lang="en-IN"/>
          </a:p>
        </p:txBody>
      </p:sp>
    </p:spTree>
    <p:extLst>
      <p:ext uri="{BB962C8B-B14F-4D97-AF65-F5344CB8AC3E}">
        <p14:creationId xmlns:p14="http://schemas.microsoft.com/office/powerpoint/2010/main" val="260686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7</a:t>
            </a:fld>
            <a:endParaRPr lang="en-IN"/>
          </a:p>
        </p:txBody>
      </p:sp>
    </p:spTree>
    <p:extLst>
      <p:ext uri="{BB962C8B-B14F-4D97-AF65-F5344CB8AC3E}">
        <p14:creationId xmlns:p14="http://schemas.microsoft.com/office/powerpoint/2010/main" val="131472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8</a:t>
            </a:fld>
            <a:endParaRPr lang="en-IN"/>
          </a:p>
        </p:txBody>
      </p:sp>
    </p:spTree>
    <p:extLst>
      <p:ext uri="{BB962C8B-B14F-4D97-AF65-F5344CB8AC3E}">
        <p14:creationId xmlns:p14="http://schemas.microsoft.com/office/powerpoint/2010/main" val="268475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
        <p:nvSpPr>
          <p:cNvPr id="4" name="Slide Number Placeholder 3"/>
          <p:cNvSpPr>
            <a:spLocks noGrp="1"/>
          </p:cNvSpPr>
          <p:nvPr>
            <p:ph type="sldNum" sz="quarter" idx="5"/>
          </p:nvPr>
        </p:nvSpPr>
        <p:spPr/>
        <p:txBody>
          <a:bodyPr/>
          <a:lstStyle/>
          <a:p>
            <a:fld id="{D3F5CD6A-1518-413B-A55E-FB000983852F}" type="slidenum">
              <a:rPr lang="en-IN" smtClean="0"/>
              <a:t>9</a:t>
            </a:fld>
            <a:endParaRPr lang="en-IN"/>
          </a:p>
        </p:txBody>
      </p:sp>
    </p:spTree>
    <p:extLst>
      <p:ext uri="{BB962C8B-B14F-4D97-AF65-F5344CB8AC3E}">
        <p14:creationId xmlns:p14="http://schemas.microsoft.com/office/powerpoint/2010/main" val="272261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4C14-AA67-785A-D3AE-B6B94D3143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C57E7E-3D7E-2DA9-37E2-13D98D2197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B415FA-AE8A-8D51-7CDD-453F99536AA7}"/>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B3E57374-0A43-2CB0-54A3-6428921C68C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151AEF7-2068-8298-5DFA-06912716311A}"/>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125940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77C0-F114-93AB-CA7E-3D5ADCA325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314187-B339-A1B5-224E-40D4E0F1D3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0D166-C96F-E827-0D82-0452B5E31A45}"/>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789B929B-57CC-E5E9-A0BB-7B2AAE4413F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2965EE6-DF87-F668-692C-86989DB54840}"/>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2493378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E60B2-7584-A44C-BF80-85D06A4AE2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DE1216-BE98-591D-5554-313F914E5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C9DB24-0DFA-C6C8-EB92-572E234185BC}"/>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7B7B1A36-63CE-9E53-8E23-D9EB07B561E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B2D5E36-5813-1773-F22D-51A830C30DAD}"/>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230328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1488-2300-DBE1-E290-AE1E2DE026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6FA055-36ED-ECD1-B682-299335CFD7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3EF8E0-3090-D238-1A3D-EFBB0D798AAE}"/>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5AB1E229-55CB-BAFD-6730-B665F586BB8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CAB63E4-5761-D81E-EA94-4CD75B404130}"/>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304696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EB30-BAF7-CD61-BF9E-DCEC08C94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8A1DEC-3197-E424-D764-924C3A255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8F7D3A-5A78-6BC6-63D4-F43ECF0C205F}"/>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CE100AE6-BC82-DF09-1393-B766250F1F5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B84D2E8-6322-9F18-0778-A19812C1E9C3}"/>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363374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5E0-E0B9-F0BC-9EAC-D8853EC578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CBFABF-28CE-8885-CE5C-7B7A2DA4EF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F5FA58-FB49-9205-B90B-C600003557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6F40FB-3B4E-409A-EF3D-D422C108BB21}"/>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6" name="Footer Placeholder 5">
            <a:extLst>
              <a:ext uri="{FF2B5EF4-FFF2-40B4-BE49-F238E27FC236}">
                <a16:creationId xmlns:a16="http://schemas.microsoft.com/office/drawing/2014/main" id="{7E6369F8-C6F5-F792-FFF7-F3811B55582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B4D4CEB-6642-A9EB-F418-ECAE14BF2352}"/>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2635431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C2AE-C50E-1DC0-A39E-5DEE157307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28433F-5AE7-FB34-2A7A-DEFEAD4E65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63BA3D-0261-1F01-918F-760D90947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C376C1-F3BC-7CC6-B13E-D67A87FA3F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D88B70-5B09-950C-F16D-44BFEFE51F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1C7E4B3-2E40-2BD6-9241-45ED764DB9B3}"/>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8" name="Footer Placeholder 7">
            <a:extLst>
              <a:ext uri="{FF2B5EF4-FFF2-40B4-BE49-F238E27FC236}">
                <a16:creationId xmlns:a16="http://schemas.microsoft.com/office/drawing/2014/main" id="{80DBCC4F-0642-EFB9-CEA9-0C5E2E7A8AA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3135C75-16FF-BF5B-8043-DD7DADBC4CC5}"/>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2018772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4287-6388-231F-4F3B-7A861310F5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CE5979-3AAF-A2DB-780A-FB98F1407C44}"/>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4" name="Footer Placeholder 3">
            <a:extLst>
              <a:ext uri="{FF2B5EF4-FFF2-40B4-BE49-F238E27FC236}">
                <a16:creationId xmlns:a16="http://schemas.microsoft.com/office/drawing/2014/main" id="{A1D9DC35-FC31-0668-BB87-9693BB690B4E}"/>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87C5A3A-554D-1A21-7C16-1E8AD16C5283}"/>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14577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70F2A-DB59-D36B-2DC2-CF0670AB6BCD}"/>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3" name="Footer Placeholder 2">
            <a:extLst>
              <a:ext uri="{FF2B5EF4-FFF2-40B4-BE49-F238E27FC236}">
                <a16:creationId xmlns:a16="http://schemas.microsoft.com/office/drawing/2014/main" id="{1B126EE3-5040-B8EF-4CC9-17FA0A819D4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DBF1151-E98F-A313-84E3-0362BF6F98F3}"/>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377341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02C4-AADA-9EB8-B004-6294E4529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3DDA83-853E-FF6A-5C8E-54D2DBA005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FAAAEA-F74C-FD1C-570F-A75CC986C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B3B7C-FEB0-835C-21C3-8B3051E9EA3C}"/>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6" name="Footer Placeholder 5">
            <a:extLst>
              <a:ext uri="{FF2B5EF4-FFF2-40B4-BE49-F238E27FC236}">
                <a16:creationId xmlns:a16="http://schemas.microsoft.com/office/drawing/2014/main" id="{407354CC-D70E-BD97-C531-A697BC3E4E7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BAFB57B-7541-05FD-1120-6D12423EA0F6}"/>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422545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8BCC-020E-090D-E11E-590EF27BC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36A213-E82F-BF25-6321-5258080CDC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C5F7389-500C-D0C7-F16D-38F0000EA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B21C-9581-B154-2A3F-B727CD442C28}"/>
              </a:ext>
            </a:extLst>
          </p:cNvPr>
          <p:cNvSpPr>
            <a:spLocks noGrp="1"/>
          </p:cNvSpPr>
          <p:nvPr>
            <p:ph type="dt" sz="half" idx="10"/>
          </p:nvPr>
        </p:nvSpPr>
        <p:spPr/>
        <p:txBody>
          <a:bodyPr/>
          <a:lstStyle/>
          <a:p>
            <a:fld id="{6C5E63D4-2D98-45EF-96C3-58E9BFFABEC2}" type="datetimeFigureOut">
              <a:rPr lang="en-IN" smtClean="0"/>
              <a:t>10-10-2023</a:t>
            </a:fld>
            <a:endParaRPr lang="en-IN" dirty="0"/>
          </a:p>
        </p:txBody>
      </p:sp>
      <p:sp>
        <p:nvSpPr>
          <p:cNvPr id="6" name="Footer Placeholder 5">
            <a:extLst>
              <a:ext uri="{FF2B5EF4-FFF2-40B4-BE49-F238E27FC236}">
                <a16:creationId xmlns:a16="http://schemas.microsoft.com/office/drawing/2014/main" id="{2DBBDB8E-D4A5-34F4-44D7-C2F8D00845C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481C9F-DACD-34D9-1592-DE2505C2B9E7}"/>
              </a:ext>
            </a:extLst>
          </p:cNvPr>
          <p:cNvSpPr>
            <a:spLocks noGrp="1"/>
          </p:cNvSpPr>
          <p:nvPr>
            <p:ph type="sldNum" sz="quarter" idx="12"/>
          </p:nvPr>
        </p:nvSpPr>
        <p:spPr/>
        <p:txBody>
          <a:bodyPr/>
          <a:lstStyle/>
          <a:p>
            <a:fld id="{19D756C5-BEF6-4578-8381-43FD1953C187}" type="slidenum">
              <a:rPr lang="en-IN" smtClean="0"/>
              <a:t>‹#›</a:t>
            </a:fld>
            <a:endParaRPr lang="en-IN" dirty="0"/>
          </a:p>
        </p:txBody>
      </p:sp>
    </p:spTree>
    <p:extLst>
      <p:ext uri="{BB962C8B-B14F-4D97-AF65-F5344CB8AC3E}">
        <p14:creationId xmlns:p14="http://schemas.microsoft.com/office/powerpoint/2010/main" val="3885377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82EAD-DD03-7604-39C1-C136DF43C5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77BBA5-B31D-EC91-23D8-F426B3A851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D27CDA-0742-5F62-F59C-B3DA61AFC7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E63D4-2D98-45EF-96C3-58E9BFFABEC2}" type="datetimeFigureOut">
              <a:rPr lang="en-IN" smtClean="0"/>
              <a:t>10-10-2023</a:t>
            </a:fld>
            <a:endParaRPr lang="en-IN" dirty="0"/>
          </a:p>
        </p:txBody>
      </p:sp>
      <p:sp>
        <p:nvSpPr>
          <p:cNvPr id="5" name="Footer Placeholder 4">
            <a:extLst>
              <a:ext uri="{FF2B5EF4-FFF2-40B4-BE49-F238E27FC236}">
                <a16:creationId xmlns:a16="http://schemas.microsoft.com/office/drawing/2014/main" id="{4A50398F-D735-F4DB-155F-F0E0971A9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C22868A-29EA-41C1-EAA0-5CB9FEC589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756C5-BEF6-4578-8381-43FD1953C187}" type="slidenum">
              <a:rPr lang="en-IN" smtClean="0"/>
              <a:t>‹#›</a:t>
            </a:fld>
            <a:endParaRPr lang="en-IN" dirty="0"/>
          </a:p>
        </p:txBody>
      </p:sp>
    </p:spTree>
    <p:extLst>
      <p:ext uri="{BB962C8B-B14F-4D97-AF65-F5344CB8AC3E}">
        <p14:creationId xmlns:p14="http://schemas.microsoft.com/office/powerpoint/2010/main" val="111352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iro.medium.com/v2/resize:fit:828/format:webp/1*BcQtXba5H71397j6MJPFqg.png" TargetMode="External"/><Relationship Id="rId7" Type="http://schemas.openxmlformats.org/officeDocument/2006/relationships/hyperlink" Target="https://www.pinclipart.com/picdir/big/175-1758555_empower-your-city-policing-principled-clipart.p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statology.org/wp-content/uploads/2021/03/horizontalExcel7-768x560.png" TargetMode="External"/><Relationship Id="rId5" Type="http://schemas.openxmlformats.org/officeDocument/2006/relationships/hyperlink" Target="https://miro.medium.com/v2/resize:fit:828/format:webp/1*0MPDTLn8KoLApoFvI0P2vQ.png" TargetMode="External"/><Relationship Id="rId4" Type="http://schemas.openxmlformats.org/officeDocument/2006/relationships/hyperlink" Target="https://dist.neo4j.com/wp-content/uploads/20180109030108/neo4j-bitcoi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62FFE6-DB64-7A86-A955-281CDE9FE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91" y="0"/>
            <a:ext cx="12728782" cy="6857999"/>
          </a:xfrm>
          <a:prstGeom prst="rect">
            <a:avLst/>
          </a:prstGeom>
        </p:spPr>
      </p:pic>
      <p:sp>
        <p:nvSpPr>
          <p:cNvPr id="10" name="TextBox 9">
            <a:extLst>
              <a:ext uri="{FF2B5EF4-FFF2-40B4-BE49-F238E27FC236}">
                <a16:creationId xmlns:a16="http://schemas.microsoft.com/office/drawing/2014/main" id="{F3874224-E3B9-F88E-4C00-1FFDAEC44F89}"/>
              </a:ext>
            </a:extLst>
          </p:cNvPr>
          <p:cNvSpPr txBox="1"/>
          <p:nvPr/>
        </p:nvSpPr>
        <p:spPr>
          <a:xfrm>
            <a:off x="0" y="2861500"/>
            <a:ext cx="4625266" cy="1569660"/>
          </a:xfrm>
          <a:prstGeom prst="rect">
            <a:avLst/>
          </a:prstGeom>
          <a:noFill/>
        </p:spPr>
        <p:txBody>
          <a:bodyPr wrap="square" rtlCol="0">
            <a:spAutoFit/>
          </a:bodyPr>
          <a:lstStyle/>
          <a:p>
            <a:r>
              <a:rPr lang="en-US" sz="2400" b="1" dirty="0"/>
              <a:t>Developing A Real Time Analytical System To Support Innovative Visualization Techniques For Crypto Currency Data </a:t>
            </a:r>
            <a:endParaRPr lang="en-IN" sz="2400" b="1" dirty="0"/>
          </a:p>
        </p:txBody>
      </p:sp>
      <p:sp>
        <p:nvSpPr>
          <p:cNvPr id="11" name="TextBox 10">
            <a:extLst>
              <a:ext uri="{FF2B5EF4-FFF2-40B4-BE49-F238E27FC236}">
                <a16:creationId xmlns:a16="http://schemas.microsoft.com/office/drawing/2014/main" id="{A9C3FD54-9E50-C6B6-BCCF-436B0186ED0D}"/>
              </a:ext>
            </a:extLst>
          </p:cNvPr>
          <p:cNvSpPr txBox="1"/>
          <p:nvPr/>
        </p:nvSpPr>
        <p:spPr>
          <a:xfrm>
            <a:off x="2518268" y="4431160"/>
            <a:ext cx="2800181" cy="369332"/>
          </a:xfrm>
          <a:prstGeom prst="rect">
            <a:avLst/>
          </a:prstGeom>
          <a:noFill/>
        </p:spPr>
        <p:txBody>
          <a:bodyPr wrap="square" rtlCol="0">
            <a:spAutoFit/>
          </a:bodyPr>
          <a:lstStyle/>
          <a:p>
            <a:r>
              <a:rPr lang="en-US" dirty="0"/>
              <a:t>Jaskeerat Singh (47610039)</a:t>
            </a:r>
            <a:endParaRPr lang="en-IN" dirty="0"/>
          </a:p>
        </p:txBody>
      </p:sp>
    </p:spTree>
    <p:extLst>
      <p:ext uri="{BB962C8B-B14F-4D97-AF65-F5344CB8AC3E}">
        <p14:creationId xmlns:p14="http://schemas.microsoft.com/office/powerpoint/2010/main" val="2092431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380F69-EC4E-3989-A7E3-70D4E8712A67}"/>
              </a:ext>
            </a:extLst>
          </p:cNvPr>
          <p:cNvSpPr>
            <a:spLocks noGrp="1"/>
          </p:cNvSpPr>
          <p:nvPr>
            <p:ph idx="1"/>
          </p:nvPr>
        </p:nvSpPr>
        <p:spPr>
          <a:xfrm>
            <a:off x="838200" y="585926"/>
            <a:ext cx="10515600" cy="5591037"/>
          </a:xfrm>
        </p:spPr>
        <p:txBody>
          <a:bodyPr/>
          <a:lstStyle/>
          <a:p>
            <a:r>
              <a:rPr lang="en-US" dirty="0"/>
              <a:t>When establishing a real-time system capable of handling incoming data, it is essential to choose components that can operate autonomously and can be modified without disrupting other components as needed. </a:t>
            </a:r>
          </a:p>
          <a:p>
            <a:r>
              <a:rPr lang="en-US" dirty="0"/>
              <a:t>For this purpose, the 'KAFKA' publish-subscribe (pub-sub) method will be used to pass data between various programs in the system.</a:t>
            </a:r>
          </a:p>
        </p:txBody>
      </p:sp>
      <p:pic>
        <p:nvPicPr>
          <p:cNvPr id="3074" name="Picture 2" descr="Laravel: Pub-Sub Messaging with Apache Kafka | by Anam Hossain | CAMS  Engineering">
            <a:extLst>
              <a:ext uri="{FF2B5EF4-FFF2-40B4-BE49-F238E27FC236}">
                <a16:creationId xmlns:a16="http://schemas.microsoft.com/office/drawing/2014/main" id="{FEF72FA2-671F-EC21-CB8A-3A6D9183F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491" y="3112560"/>
            <a:ext cx="5945018" cy="374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0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04338-630A-4C91-CD61-6C28BE758F1D}"/>
              </a:ext>
            </a:extLst>
          </p:cNvPr>
          <p:cNvSpPr>
            <a:spLocks noGrp="1"/>
          </p:cNvSpPr>
          <p:nvPr>
            <p:ph idx="1"/>
          </p:nvPr>
        </p:nvSpPr>
        <p:spPr>
          <a:xfrm>
            <a:off x="838200" y="621437"/>
            <a:ext cx="10515600" cy="5859262"/>
          </a:xfrm>
        </p:spPr>
        <p:txBody>
          <a:bodyPr/>
          <a:lstStyle/>
          <a:p>
            <a:r>
              <a:rPr lang="en-US" dirty="0"/>
              <a:t>After pre processing and identification of fraudulent transactions, it is essential to choose a storage solution that takes advantage of the relationships among transaction addresses, supports real-time storage, and provides fast query responses.</a:t>
            </a:r>
            <a:endParaRPr lang="en-IN" dirty="0"/>
          </a:p>
        </p:txBody>
      </p:sp>
      <p:graphicFrame>
        <p:nvGraphicFramePr>
          <p:cNvPr id="4" name="Table 3">
            <a:extLst>
              <a:ext uri="{FF2B5EF4-FFF2-40B4-BE49-F238E27FC236}">
                <a16:creationId xmlns:a16="http://schemas.microsoft.com/office/drawing/2014/main" id="{C0DA9B07-721C-D5AA-4F81-1B8C4DBA4862}"/>
              </a:ext>
            </a:extLst>
          </p:cNvPr>
          <p:cNvGraphicFramePr>
            <a:graphicFrameLocks noGrp="1"/>
          </p:cNvGraphicFramePr>
          <p:nvPr>
            <p:extLst>
              <p:ext uri="{D42A27DB-BD31-4B8C-83A1-F6EECF244321}">
                <p14:modId xmlns:p14="http://schemas.microsoft.com/office/powerpoint/2010/main" val="4206799139"/>
              </p:ext>
            </p:extLst>
          </p:nvPr>
        </p:nvGraphicFramePr>
        <p:xfrm>
          <a:off x="838200" y="2557343"/>
          <a:ext cx="10515600" cy="3807945"/>
        </p:xfrm>
        <a:graphic>
          <a:graphicData uri="http://schemas.openxmlformats.org/drawingml/2006/table">
            <a:tbl>
              <a:tblPr firstRow="1" bandRow="1">
                <a:tableStyleId>{85BE263C-DBD7-4A20-BB59-AAB30ACAA65A}</a:tableStyleId>
              </a:tblPr>
              <a:tblGrid>
                <a:gridCol w="2357761">
                  <a:extLst>
                    <a:ext uri="{9D8B030D-6E8A-4147-A177-3AD203B41FA5}">
                      <a16:colId xmlns:a16="http://schemas.microsoft.com/office/drawing/2014/main" val="3285373818"/>
                    </a:ext>
                  </a:extLst>
                </a:gridCol>
                <a:gridCol w="4119239">
                  <a:extLst>
                    <a:ext uri="{9D8B030D-6E8A-4147-A177-3AD203B41FA5}">
                      <a16:colId xmlns:a16="http://schemas.microsoft.com/office/drawing/2014/main" val="2194664198"/>
                    </a:ext>
                  </a:extLst>
                </a:gridCol>
                <a:gridCol w="4038600">
                  <a:extLst>
                    <a:ext uri="{9D8B030D-6E8A-4147-A177-3AD203B41FA5}">
                      <a16:colId xmlns:a16="http://schemas.microsoft.com/office/drawing/2014/main" val="3299495625"/>
                    </a:ext>
                  </a:extLst>
                </a:gridCol>
              </a:tblGrid>
              <a:tr h="575886">
                <a:tc>
                  <a:txBody>
                    <a:bodyPr/>
                    <a:lstStyle/>
                    <a:p>
                      <a:pPr algn="ctr" fontAlgn="b"/>
                      <a:r>
                        <a:rPr lang="en-IN" sz="1600" b="1" u="none" strike="noStrike" dirty="0">
                          <a:solidFill>
                            <a:srgbClr val="374151"/>
                          </a:solidFill>
                          <a:effectLst/>
                        </a:rPr>
                        <a:t>Aspect</a:t>
                      </a:r>
                      <a:endParaRPr lang="en-IN" sz="1600" b="1" i="0" u="none" strike="noStrike" dirty="0">
                        <a:solidFill>
                          <a:srgbClr val="374151"/>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b="1" u="none" strike="noStrike" dirty="0">
                          <a:solidFill>
                            <a:srgbClr val="374151"/>
                          </a:solidFill>
                          <a:effectLst/>
                        </a:rPr>
                        <a:t>Graph Database</a:t>
                      </a:r>
                      <a:endParaRPr lang="en-IN" sz="1600" b="1" i="0" u="none" strike="noStrike" dirty="0">
                        <a:solidFill>
                          <a:srgbClr val="374151"/>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600" b="1" u="none" strike="noStrike" dirty="0">
                          <a:solidFill>
                            <a:srgbClr val="374151"/>
                          </a:solidFill>
                          <a:effectLst/>
                        </a:rPr>
                        <a:t>Relational Database</a:t>
                      </a:r>
                      <a:endParaRPr lang="en-IN" sz="1600" b="1" i="0" u="none" strike="noStrike" dirty="0">
                        <a:solidFill>
                          <a:srgbClr val="374151"/>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3472690"/>
                  </a:ext>
                </a:extLst>
              </a:tr>
              <a:tr h="575886">
                <a:tc>
                  <a:txBody>
                    <a:bodyPr/>
                    <a:lstStyle/>
                    <a:p>
                      <a:pPr algn="ctr" fontAlgn="ctr"/>
                      <a:r>
                        <a:rPr lang="en-IN" sz="1400" b="0" u="none" strike="noStrike" dirty="0">
                          <a:solidFill>
                            <a:srgbClr val="374151"/>
                          </a:solidFill>
                          <a:effectLst/>
                        </a:rPr>
                        <a:t>Data Structure</a:t>
                      </a:r>
                      <a:endParaRPr lang="en-IN"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u="none" strike="noStrike" dirty="0">
                          <a:solidFill>
                            <a:srgbClr val="374151"/>
                          </a:solidFill>
                          <a:effectLst/>
                        </a:rPr>
                        <a:t>Uses a graph data model with nodes and edges to represent relationships.</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u="none" strike="noStrike" dirty="0">
                          <a:solidFill>
                            <a:srgbClr val="374151"/>
                          </a:solidFill>
                          <a:effectLst/>
                        </a:rPr>
                        <a:t>Utilizes tables with rows and columns to store structured data.</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47946552"/>
                  </a:ext>
                </a:extLst>
              </a:tr>
              <a:tr h="575886">
                <a:tc>
                  <a:txBody>
                    <a:bodyPr/>
                    <a:lstStyle/>
                    <a:p>
                      <a:pPr algn="ctr" fontAlgn="ctr"/>
                      <a:r>
                        <a:rPr lang="en-IN" sz="1400" b="0" u="none" strike="noStrike" dirty="0">
                          <a:solidFill>
                            <a:srgbClr val="374151"/>
                          </a:solidFill>
                          <a:effectLst/>
                        </a:rPr>
                        <a:t>Schema Flexibility</a:t>
                      </a:r>
                      <a:endParaRPr lang="en-IN"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u="none" strike="noStrike" dirty="0">
                          <a:solidFill>
                            <a:srgbClr val="374151"/>
                          </a:solidFill>
                          <a:effectLst/>
                        </a:rPr>
                        <a:t>Offers schema flexibility, allowing for dynamic changes to the data structure.</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400" b="0" u="none" strike="noStrike" dirty="0">
                          <a:solidFill>
                            <a:srgbClr val="374151"/>
                          </a:solidFill>
                          <a:effectLst/>
                        </a:rPr>
                        <a:t>Requires a predefined and rigid schema that enforces data consistency and structure.</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477029"/>
                  </a:ext>
                </a:extLst>
              </a:tr>
              <a:tr h="693429">
                <a:tc>
                  <a:txBody>
                    <a:bodyPr/>
                    <a:lstStyle/>
                    <a:p>
                      <a:pPr algn="ctr" fontAlgn="ctr"/>
                      <a:r>
                        <a:rPr lang="en-IN" sz="1400" b="0" u="none" strike="noStrike" dirty="0">
                          <a:solidFill>
                            <a:srgbClr val="374151"/>
                          </a:solidFill>
                          <a:effectLst/>
                        </a:rPr>
                        <a:t>Relationship Handling</a:t>
                      </a:r>
                      <a:endParaRPr lang="en-IN"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u="none" strike="noStrike" dirty="0">
                          <a:solidFill>
                            <a:srgbClr val="374151"/>
                          </a:solidFill>
                          <a:effectLst/>
                        </a:rPr>
                        <a:t>Excellently suited for managing and querying complex relationships between data points.</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400" b="0" u="none" strike="noStrike" dirty="0">
                          <a:solidFill>
                            <a:srgbClr val="374151"/>
                          </a:solidFill>
                          <a:effectLst/>
                        </a:rPr>
                        <a:t>Capable of handling relationships, but joins and foreign keys can make complex relationships more challenging to query.</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0487766"/>
                  </a:ext>
                </a:extLst>
              </a:tr>
              <a:tr h="693429">
                <a:tc>
                  <a:txBody>
                    <a:bodyPr/>
                    <a:lstStyle/>
                    <a:p>
                      <a:pPr algn="ctr" fontAlgn="ctr"/>
                      <a:r>
                        <a:rPr lang="en-IN" sz="1400" b="0" u="none" strike="noStrike" dirty="0">
                          <a:solidFill>
                            <a:srgbClr val="374151"/>
                          </a:solidFill>
                          <a:effectLst/>
                        </a:rPr>
                        <a:t>Performance</a:t>
                      </a:r>
                      <a:endParaRPr lang="en-IN"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0" u="none" strike="noStrike" dirty="0">
                          <a:solidFill>
                            <a:srgbClr val="374151"/>
                          </a:solidFill>
                          <a:effectLst/>
                        </a:rPr>
                        <a:t>Performs exceptionally well for highly interconnected data, such as social networks and recommendation engines.</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400" b="0" u="none" strike="noStrike" dirty="0">
                          <a:solidFill>
                            <a:srgbClr val="374151"/>
                          </a:solidFill>
                          <a:effectLst/>
                        </a:rPr>
                        <a:t>Typically excels at handling structured data and performing traditional SQL queries efficiently.</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0203355"/>
                  </a:ext>
                </a:extLst>
              </a:tr>
              <a:tr h="693429">
                <a:tc>
                  <a:txBody>
                    <a:bodyPr/>
                    <a:lstStyle/>
                    <a:p>
                      <a:pPr algn="ctr" fontAlgn="ctr"/>
                      <a:r>
                        <a:rPr lang="en-IN" sz="1400" b="0" u="none" strike="noStrike" dirty="0">
                          <a:solidFill>
                            <a:srgbClr val="374151"/>
                          </a:solidFill>
                          <a:effectLst/>
                        </a:rPr>
                        <a:t>Use Cases</a:t>
                      </a:r>
                      <a:endParaRPr lang="en-IN"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sz="1400" b="0" u="none" strike="noStrike" dirty="0">
                          <a:solidFill>
                            <a:srgbClr val="374151"/>
                          </a:solidFill>
                          <a:effectLst/>
                        </a:rPr>
                        <a:t>Ideal for scenarios with data that has complex, many-to-many relationships, such as social networks and fraud detection.</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400" b="0" u="none" strike="noStrike" dirty="0">
                          <a:solidFill>
                            <a:srgbClr val="374151"/>
                          </a:solidFill>
                          <a:effectLst/>
                        </a:rPr>
                        <a:t>Well-suited for transactional systems, reporting, and applications with well-defined schemas, like financial systems and inventory management.</a:t>
                      </a:r>
                      <a:endParaRPr lang="en-US" sz="1400" b="0" i="0" u="none" strike="noStrike" dirty="0">
                        <a:solidFill>
                          <a:srgbClr val="374151"/>
                        </a:solidFill>
                        <a:effectLst/>
                        <a:latin typeface="Segoe UI" panose="020B05020402040202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7234905"/>
                  </a:ext>
                </a:extLst>
              </a:tr>
            </a:tbl>
          </a:graphicData>
        </a:graphic>
      </p:graphicFrame>
    </p:spTree>
    <p:extLst>
      <p:ext uri="{BB962C8B-B14F-4D97-AF65-F5344CB8AC3E}">
        <p14:creationId xmlns:p14="http://schemas.microsoft.com/office/powerpoint/2010/main" val="3583742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F45B4-3FA0-8D55-2DBF-F48F92BCE22E}"/>
              </a:ext>
            </a:extLst>
          </p:cNvPr>
          <p:cNvSpPr>
            <a:spLocks noGrp="1"/>
          </p:cNvSpPr>
          <p:nvPr>
            <p:ph type="title"/>
          </p:nvPr>
        </p:nvSpPr>
        <p:spPr>
          <a:xfrm>
            <a:off x="838199" y="262488"/>
            <a:ext cx="10515600" cy="664685"/>
          </a:xfrm>
        </p:spPr>
        <p:txBody>
          <a:bodyPr>
            <a:normAutofit fontScale="90000"/>
          </a:bodyPr>
          <a:lstStyle/>
          <a:p>
            <a:r>
              <a:rPr lang="en-IN" b="1" dirty="0"/>
              <a:t>Proposed Solution</a:t>
            </a:r>
          </a:p>
        </p:txBody>
      </p:sp>
      <p:sp>
        <p:nvSpPr>
          <p:cNvPr id="3" name="Content Placeholder 2">
            <a:extLst>
              <a:ext uri="{FF2B5EF4-FFF2-40B4-BE49-F238E27FC236}">
                <a16:creationId xmlns:a16="http://schemas.microsoft.com/office/drawing/2014/main" id="{0DAEA7FB-3FF1-776B-D6F2-5FE422361204}"/>
              </a:ext>
            </a:extLst>
          </p:cNvPr>
          <p:cNvSpPr>
            <a:spLocks noGrp="1"/>
          </p:cNvSpPr>
          <p:nvPr>
            <p:ph idx="1"/>
          </p:nvPr>
        </p:nvSpPr>
        <p:spPr>
          <a:xfrm>
            <a:off x="838199" y="916621"/>
            <a:ext cx="10515600" cy="2512379"/>
          </a:xfrm>
        </p:spPr>
        <p:txBody>
          <a:bodyPr>
            <a:noAutofit/>
          </a:bodyPr>
          <a:lstStyle/>
          <a:p>
            <a:r>
              <a:rPr lang="en-US" sz="2400" dirty="0"/>
              <a:t>The proposed application comprises four distinct components, each dedicated to a specific task. These programs include:</a:t>
            </a:r>
          </a:p>
          <a:p>
            <a:pPr marL="1028700" lvl="1" indent="-571500">
              <a:buFont typeface="+mj-lt"/>
              <a:buAutoNum type="romanUcPeriod"/>
            </a:pPr>
            <a:r>
              <a:rPr lang="en-US" dirty="0"/>
              <a:t>Real-time data/Kafka producer.</a:t>
            </a:r>
          </a:p>
          <a:p>
            <a:pPr marL="1028700" lvl="1" indent="-571500">
              <a:buFont typeface="+mj-lt"/>
              <a:buAutoNum type="romanUcPeriod"/>
            </a:pPr>
            <a:r>
              <a:rPr lang="en-US" dirty="0"/>
              <a:t>Data cleaning and preprocessing module.</a:t>
            </a:r>
          </a:p>
          <a:p>
            <a:pPr marL="1028700" lvl="1" indent="-571500">
              <a:buFont typeface="+mj-lt"/>
              <a:buAutoNum type="romanUcPeriod"/>
            </a:pPr>
            <a:r>
              <a:rPr lang="en-US" dirty="0"/>
              <a:t>Statistical analysis and machine learning for fraud detection.</a:t>
            </a:r>
          </a:p>
          <a:p>
            <a:pPr marL="1028700" lvl="1" indent="-571500">
              <a:buFont typeface="+mj-lt"/>
              <a:buAutoNum type="romanUcPeriod"/>
            </a:pPr>
            <a:r>
              <a:rPr lang="en-US" dirty="0"/>
              <a:t>API for querying the graph database for visualization.</a:t>
            </a:r>
          </a:p>
          <a:p>
            <a:pPr marL="0" indent="0">
              <a:buNone/>
            </a:pPr>
            <a:r>
              <a:rPr lang="en-US" sz="2400" dirty="0"/>
              <a:t>Each of these components will be loosely connected using the defined API.</a:t>
            </a:r>
            <a:endParaRPr lang="en-IN" sz="2400" dirty="0"/>
          </a:p>
        </p:txBody>
      </p:sp>
      <p:pic>
        <p:nvPicPr>
          <p:cNvPr id="5" name="Picture 4">
            <a:extLst>
              <a:ext uri="{FF2B5EF4-FFF2-40B4-BE49-F238E27FC236}">
                <a16:creationId xmlns:a16="http://schemas.microsoft.com/office/drawing/2014/main" id="{0DC50680-D1F0-60FC-D265-CD482274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85" y="3676261"/>
            <a:ext cx="10122429" cy="3026710"/>
          </a:xfrm>
          <a:prstGeom prst="rect">
            <a:avLst/>
          </a:prstGeom>
        </p:spPr>
      </p:pic>
    </p:spTree>
    <p:extLst>
      <p:ext uri="{BB962C8B-B14F-4D97-AF65-F5344CB8AC3E}">
        <p14:creationId xmlns:p14="http://schemas.microsoft.com/office/powerpoint/2010/main" val="2512526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B1DFA-AC33-2D01-7536-0B103136C501}"/>
              </a:ext>
            </a:extLst>
          </p:cNvPr>
          <p:cNvSpPr>
            <a:spLocks noGrp="1"/>
          </p:cNvSpPr>
          <p:nvPr>
            <p:ph idx="1"/>
          </p:nvPr>
        </p:nvSpPr>
        <p:spPr>
          <a:xfrm>
            <a:off x="838200" y="443883"/>
            <a:ext cx="10515600" cy="5733080"/>
          </a:xfrm>
        </p:spPr>
        <p:txBody>
          <a:bodyPr/>
          <a:lstStyle/>
          <a:p>
            <a:pPr marL="0" indent="0">
              <a:buNone/>
            </a:pPr>
            <a:r>
              <a:rPr lang="en-US" b="1" dirty="0"/>
              <a:t>Real time data/Kafka producer </a:t>
            </a:r>
          </a:p>
          <a:p>
            <a:r>
              <a:rPr lang="en-US" dirty="0"/>
              <a:t>Using the local API to retrieve updated data in batches every 10 minutes.</a:t>
            </a:r>
          </a:p>
          <a:p>
            <a:r>
              <a:rPr lang="en-US" dirty="0"/>
              <a:t>The incoming data block will be checked to remove duplicate data blocks.</a:t>
            </a:r>
          </a:p>
          <a:p>
            <a:r>
              <a:rPr lang="en-US" dirty="0"/>
              <a:t>After consuming the data, redundant rows will be removed.</a:t>
            </a:r>
          </a:p>
          <a:p>
            <a:endParaRPr lang="en-US" dirty="0"/>
          </a:p>
          <a:p>
            <a:endParaRPr lang="en-US" dirty="0"/>
          </a:p>
          <a:p>
            <a:endParaRPr lang="en-US" dirty="0"/>
          </a:p>
          <a:p>
            <a:endParaRPr lang="en-US" dirty="0"/>
          </a:p>
          <a:p>
            <a:r>
              <a:rPr lang="en-US" dirty="0"/>
              <a:t>A Kafka topic will be created to transmit records for data preprocessing and manipulation.</a:t>
            </a:r>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66FB7082-DAF9-10F5-CFED-387B640AC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151" y="3429000"/>
            <a:ext cx="4811697" cy="1722844"/>
          </a:xfrm>
          <a:prstGeom prst="rect">
            <a:avLst/>
          </a:prstGeom>
        </p:spPr>
      </p:pic>
    </p:spTree>
    <p:extLst>
      <p:ext uri="{BB962C8B-B14F-4D97-AF65-F5344CB8AC3E}">
        <p14:creationId xmlns:p14="http://schemas.microsoft.com/office/powerpoint/2010/main" val="272694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35C8C-B497-D660-1CE6-14303B071F34}"/>
              </a:ext>
            </a:extLst>
          </p:cNvPr>
          <p:cNvSpPr>
            <a:spLocks noGrp="1"/>
          </p:cNvSpPr>
          <p:nvPr>
            <p:ph idx="1"/>
          </p:nvPr>
        </p:nvSpPr>
        <p:spPr>
          <a:xfrm>
            <a:off x="838200" y="594805"/>
            <a:ext cx="10515600" cy="2834196"/>
          </a:xfrm>
        </p:spPr>
        <p:txBody>
          <a:bodyPr/>
          <a:lstStyle/>
          <a:p>
            <a:pPr marL="0" indent="0">
              <a:buNone/>
            </a:pPr>
            <a:r>
              <a:rPr lang="en-US" b="1" dirty="0"/>
              <a:t>Data preprocessing and manipulation</a:t>
            </a:r>
          </a:p>
          <a:p>
            <a:r>
              <a:rPr lang="en-US" dirty="0"/>
              <a:t>Read incoming data from Kafka topic.</a:t>
            </a:r>
          </a:p>
          <a:p>
            <a:r>
              <a:rPr lang="en-US" dirty="0"/>
              <a:t>Apply preprocessing techniques such as imputation in place of null values, standardization, and data transformation.</a:t>
            </a:r>
          </a:p>
          <a:p>
            <a:r>
              <a:rPr lang="en-US" dirty="0"/>
              <a:t>After the data has been cleaned, perform data type processing before pushing the data into the Neo4j graph database.</a:t>
            </a:r>
          </a:p>
        </p:txBody>
      </p:sp>
      <p:pic>
        <p:nvPicPr>
          <p:cNvPr id="4" name="Picture 3">
            <a:extLst>
              <a:ext uri="{FF2B5EF4-FFF2-40B4-BE49-F238E27FC236}">
                <a16:creationId xmlns:a16="http://schemas.microsoft.com/office/drawing/2014/main" id="{E629F16E-A2BD-F8FB-E34E-86606007C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814" y="3632496"/>
            <a:ext cx="4218372" cy="2630699"/>
          </a:xfrm>
          <a:prstGeom prst="rect">
            <a:avLst/>
          </a:prstGeom>
        </p:spPr>
      </p:pic>
    </p:spTree>
    <p:extLst>
      <p:ext uri="{BB962C8B-B14F-4D97-AF65-F5344CB8AC3E}">
        <p14:creationId xmlns:p14="http://schemas.microsoft.com/office/powerpoint/2010/main" val="426310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C1B9-BC87-D25C-A94D-75517269DF52}"/>
              </a:ext>
            </a:extLst>
          </p:cNvPr>
          <p:cNvSpPr>
            <a:spLocks noGrp="1"/>
          </p:cNvSpPr>
          <p:nvPr>
            <p:ph type="title"/>
          </p:nvPr>
        </p:nvSpPr>
        <p:spPr>
          <a:xfrm>
            <a:off x="838200" y="365126"/>
            <a:ext cx="10515600" cy="838524"/>
          </a:xfrm>
        </p:spPr>
        <p:txBody>
          <a:bodyPr>
            <a:normAutofit/>
          </a:bodyPr>
          <a:lstStyle/>
          <a:p>
            <a:r>
              <a:rPr lang="en-IN" sz="2800" b="1" dirty="0">
                <a:latin typeface="+mn-lt"/>
              </a:rPr>
              <a:t>Representation of Transactions</a:t>
            </a:r>
          </a:p>
        </p:txBody>
      </p:sp>
      <p:pic>
        <p:nvPicPr>
          <p:cNvPr id="4" name="Picture 2" descr="Neo4j bitcoin data model">
            <a:extLst>
              <a:ext uri="{FF2B5EF4-FFF2-40B4-BE49-F238E27FC236}">
                <a16:creationId xmlns:a16="http://schemas.microsoft.com/office/drawing/2014/main" id="{B6A49011-5FF7-143E-1921-A98FB34382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0052" y="1517715"/>
            <a:ext cx="835189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53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445B2-1CCF-5884-1278-2450C410F0A3}"/>
              </a:ext>
            </a:extLst>
          </p:cNvPr>
          <p:cNvSpPr>
            <a:spLocks noGrp="1"/>
          </p:cNvSpPr>
          <p:nvPr>
            <p:ph idx="1"/>
          </p:nvPr>
        </p:nvSpPr>
        <p:spPr>
          <a:xfrm>
            <a:off x="838200" y="488272"/>
            <a:ext cx="10515600" cy="5688691"/>
          </a:xfrm>
        </p:spPr>
        <p:txBody>
          <a:bodyPr/>
          <a:lstStyle/>
          <a:p>
            <a:pPr marL="0" indent="0">
              <a:buNone/>
            </a:pPr>
            <a:r>
              <a:rPr lang="en-US" b="1" dirty="0"/>
              <a:t>Statistical analysis and machine learning</a:t>
            </a:r>
          </a:p>
          <a:p>
            <a:r>
              <a:rPr lang="en-US" dirty="0"/>
              <a:t>After the pre-processing techniques have been applied to </a:t>
            </a:r>
            <a:r>
              <a:rPr lang="en-IN" dirty="0"/>
              <a:t>the incoming data, statistical methods for anomaly detection will be implemented to flag transactions as safe or fraudulent.</a:t>
            </a:r>
          </a:p>
          <a:p>
            <a:pPr marL="1028700" lvl="1" indent="-571500">
              <a:buFont typeface="+mj-lt"/>
              <a:buAutoNum type="romanUcPeriod"/>
            </a:pPr>
            <a:r>
              <a:rPr lang="en-US" b="1" dirty="0"/>
              <a:t>Point outliers </a:t>
            </a:r>
            <a:r>
              <a:rPr lang="en-US" dirty="0"/>
              <a:t>represent records that significantly deviate from the moving upper whisker value of the current-1 block data. The value of the latest transactions will be compared to the average value of the last block. Transactions with significant deviation will be flagged as fraudulent.</a:t>
            </a:r>
          </a:p>
          <a:p>
            <a:pPr marL="571500" indent="-571500">
              <a:buFont typeface="+mj-lt"/>
              <a:buAutoNum type="romanUcPeriod"/>
            </a:pPr>
            <a:endParaRPr lang="en-US" dirty="0"/>
          </a:p>
        </p:txBody>
      </p:sp>
      <p:pic>
        <p:nvPicPr>
          <p:cNvPr id="5" name="Picture 2" descr="Figure">
            <a:extLst>
              <a:ext uri="{FF2B5EF4-FFF2-40B4-BE49-F238E27FC236}">
                <a16:creationId xmlns:a16="http://schemas.microsoft.com/office/drawing/2014/main" id="{3D1012D5-7EE9-5AF6-F37E-D0A232A0F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28798"/>
            <a:ext cx="4681859" cy="23409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37401F3-356B-BEAC-7A0B-B1F077D5A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70450"/>
            <a:ext cx="5135125" cy="3005558"/>
          </a:xfrm>
          <a:prstGeom prst="rect">
            <a:avLst/>
          </a:prstGeom>
        </p:spPr>
      </p:pic>
      <p:sp>
        <p:nvSpPr>
          <p:cNvPr id="2" name="TextBox 1">
            <a:extLst>
              <a:ext uri="{FF2B5EF4-FFF2-40B4-BE49-F238E27FC236}">
                <a16:creationId xmlns:a16="http://schemas.microsoft.com/office/drawing/2014/main" id="{51070951-A533-D5F2-8F95-D81244500D2C}"/>
              </a:ext>
            </a:extLst>
          </p:cNvPr>
          <p:cNvSpPr txBox="1"/>
          <p:nvPr/>
        </p:nvSpPr>
        <p:spPr>
          <a:xfrm>
            <a:off x="4064002" y="5720862"/>
            <a:ext cx="1250460" cy="307777"/>
          </a:xfrm>
          <a:prstGeom prst="rect">
            <a:avLst/>
          </a:prstGeom>
          <a:noFill/>
        </p:spPr>
        <p:txBody>
          <a:bodyPr wrap="square" rtlCol="0">
            <a:spAutoFit/>
          </a:bodyPr>
          <a:lstStyle/>
          <a:p>
            <a:r>
              <a:rPr lang="en-US" sz="1400" dirty="0"/>
              <a:t>upper whisker</a:t>
            </a:r>
            <a:endParaRPr lang="en-IN" sz="1400" dirty="0"/>
          </a:p>
        </p:txBody>
      </p:sp>
      <p:cxnSp>
        <p:nvCxnSpPr>
          <p:cNvPr id="6" name="Straight Arrow Connector 5">
            <a:extLst>
              <a:ext uri="{FF2B5EF4-FFF2-40B4-BE49-F238E27FC236}">
                <a16:creationId xmlns:a16="http://schemas.microsoft.com/office/drawing/2014/main" id="{6625CAE7-CAF1-FB00-577C-393D2E7E0DFA}"/>
              </a:ext>
            </a:extLst>
          </p:cNvPr>
          <p:cNvCxnSpPr>
            <a:cxnSpLocks/>
            <a:stCxn id="2" idx="0"/>
          </p:cNvCxnSpPr>
          <p:nvPr/>
        </p:nvCxnSpPr>
        <p:spPr>
          <a:xfrm flipV="1">
            <a:off x="4689232" y="5603631"/>
            <a:ext cx="0" cy="22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3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33618-7E11-75C9-0C14-6BBF525E7440}"/>
              </a:ext>
            </a:extLst>
          </p:cNvPr>
          <p:cNvSpPr>
            <a:spLocks noGrp="1"/>
          </p:cNvSpPr>
          <p:nvPr>
            <p:ph idx="1"/>
          </p:nvPr>
        </p:nvSpPr>
        <p:spPr>
          <a:xfrm>
            <a:off x="838200" y="488272"/>
            <a:ext cx="10515600" cy="5688691"/>
          </a:xfrm>
        </p:spPr>
        <p:txBody>
          <a:bodyPr/>
          <a:lstStyle/>
          <a:p>
            <a:pPr marL="571500" indent="-571500">
              <a:buFont typeface="+mj-lt"/>
              <a:buAutoNum type="romanUcPeriod" startAt="2"/>
            </a:pPr>
            <a:r>
              <a:rPr lang="en-US" b="1" dirty="0"/>
              <a:t>Multivariate collective outliers </a:t>
            </a:r>
            <a:r>
              <a:rPr lang="en-US" dirty="0"/>
              <a:t>are used to catch anomalies that result from the combined effects of variables (in this case, value of transaction). </a:t>
            </a:r>
          </a:p>
          <a:p>
            <a:pPr marL="457200" lvl="1" indent="0">
              <a:buNone/>
            </a:pPr>
            <a:r>
              <a:rPr lang="en-US" dirty="0"/>
              <a:t>For instance, an address performing multiple low-value transactions that are not caught using point anomaly detection but a large number of transactions might collectively constitute an anomaly, even if each variable falls within the normal range when considered individually.</a:t>
            </a:r>
          </a:p>
          <a:p>
            <a:pPr marL="457200" lvl="1" indent="0">
              <a:buNone/>
            </a:pPr>
            <a:endParaRPr lang="en-IN" dirty="0"/>
          </a:p>
        </p:txBody>
      </p:sp>
      <p:pic>
        <p:nvPicPr>
          <p:cNvPr id="4" name="Picture 3">
            <a:extLst>
              <a:ext uri="{FF2B5EF4-FFF2-40B4-BE49-F238E27FC236}">
                <a16:creationId xmlns:a16="http://schemas.microsoft.com/office/drawing/2014/main" id="{B208409D-75C4-4057-AF14-B1C147B9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224" y="3216415"/>
            <a:ext cx="3803552" cy="3153313"/>
          </a:xfrm>
          <a:prstGeom prst="rect">
            <a:avLst/>
          </a:prstGeom>
        </p:spPr>
      </p:pic>
    </p:spTree>
    <p:extLst>
      <p:ext uri="{BB962C8B-B14F-4D97-AF65-F5344CB8AC3E}">
        <p14:creationId xmlns:p14="http://schemas.microsoft.com/office/powerpoint/2010/main" val="138134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BF0A-249A-735A-FD04-CF5B5FC68E8D}"/>
              </a:ext>
            </a:extLst>
          </p:cNvPr>
          <p:cNvSpPr>
            <a:spLocks noGrp="1"/>
          </p:cNvSpPr>
          <p:nvPr>
            <p:ph idx="1"/>
          </p:nvPr>
        </p:nvSpPr>
        <p:spPr>
          <a:xfrm>
            <a:off x="838200" y="426128"/>
            <a:ext cx="10515600" cy="5750835"/>
          </a:xfrm>
        </p:spPr>
        <p:txBody>
          <a:bodyPr/>
          <a:lstStyle/>
          <a:p>
            <a:r>
              <a:rPr lang="en-IN" b="1" dirty="0"/>
              <a:t>Machine Learning K-means clustering</a:t>
            </a:r>
          </a:p>
          <a:p>
            <a:pPr marL="971550" lvl="1" indent="-514350">
              <a:buFont typeface="+mj-lt"/>
              <a:buAutoNum type="romanUcPeriod"/>
            </a:pPr>
            <a:r>
              <a:rPr lang="en-US" dirty="0"/>
              <a:t>K-means clustering is a technique employed in transactional fraud detection to group similar transactions based on their defined features.</a:t>
            </a:r>
          </a:p>
          <a:p>
            <a:pPr marL="971550" lvl="1" indent="-514350">
              <a:buFont typeface="+mj-lt"/>
              <a:buAutoNum type="romanUcPeriod"/>
            </a:pPr>
            <a:r>
              <a:rPr lang="en-US" dirty="0"/>
              <a:t>These features can be extracted from Neo4j graph database in the form of centrality measures and node embeddings.</a:t>
            </a:r>
          </a:p>
          <a:p>
            <a:pPr marL="971550" lvl="1" indent="-514350">
              <a:buFont typeface="+mj-lt"/>
              <a:buAutoNum type="romanUcPeriod"/>
            </a:pPr>
            <a:r>
              <a:rPr lang="en-US" dirty="0"/>
              <a:t>Through K-means, transactions are divided into distinct clusters, and then anomalies are detected that notably diverge from the expected patterns within the clusters.</a:t>
            </a:r>
          </a:p>
          <a:p>
            <a:r>
              <a:rPr lang="en-US" dirty="0"/>
              <a:t>Anomaly detection unsupervised methods such as </a:t>
            </a:r>
            <a:r>
              <a:rPr lang="en-US" b="1" dirty="0"/>
              <a:t>Local Outlier Factor (LOF)</a:t>
            </a:r>
            <a:r>
              <a:rPr lang="en-US" dirty="0"/>
              <a:t> </a:t>
            </a:r>
            <a:r>
              <a:rPr lang="en-US" b="0" i="0" dirty="0">
                <a:solidFill>
                  <a:srgbClr val="212529"/>
                </a:solidFill>
                <a:effectLst/>
                <a:latin typeface="-apple-system"/>
              </a:rPr>
              <a:t>computes the local density deviation of a given data point with respect to its neighbors. This helps </a:t>
            </a:r>
            <a:r>
              <a:rPr lang="en-US" dirty="0"/>
              <a:t>to uncover nodes that diverge from the surrounding graph structure.</a:t>
            </a:r>
          </a:p>
          <a:p>
            <a:pPr marL="0" indent="0">
              <a:buNone/>
            </a:pPr>
            <a:endParaRPr lang="en-IN" dirty="0"/>
          </a:p>
        </p:txBody>
      </p:sp>
      <p:pic>
        <p:nvPicPr>
          <p:cNvPr id="5" name="Picture 4">
            <a:extLst>
              <a:ext uri="{FF2B5EF4-FFF2-40B4-BE49-F238E27FC236}">
                <a16:creationId xmlns:a16="http://schemas.microsoft.com/office/drawing/2014/main" id="{381562EC-D808-3553-9FEB-E72E8B3B8676}"/>
              </a:ext>
            </a:extLst>
          </p:cNvPr>
          <p:cNvPicPr>
            <a:picLocks noChangeAspect="1"/>
          </p:cNvPicPr>
          <p:nvPr/>
        </p:nvPicPr>
        <p:blipFill>
          <a:blip r:embed="rId3"/>
          <a:stretch>
            <a:fillRect/>
          </a:stretch>
        </p:blipFill>
        <p:spPr>
          <a:xfrm>
            <a:off x="8233669" y="4587489"/>
            <a:ext cx="2428413" cy="2142207"/>
          </a:xfrm>
          <a:prstGeom prst="rect">
            <a:avLst/>
          </a:prstGeom>
        </p:spPr>
      </p:pic>
    </p:spTree>
    <p:extLst>
      <p:ext uri="{BB962C8B-B14F-4D97-AF65-F5344CB8AC3E}">
        <p14:creationId xmlns:p14="http://schemas.microsoft.com/office/powerpoint/2010/main" val="210388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71E65D-F295-2F8B-4C60-B2A9F57F471A}"/>
              </a:ext>
            </a:extLst>
          </p:cNvPr>
          <p:cNvSpPr>
            <a:spLocks noGrp="1"/>
          </p:cNvSpPr>
          <p:nvPr>
            <p:ph idx="1"/>
          </p:nvPr>
        </p:nvSpPr>
        <p:spPr>
          <a:xfrm>
            <a:off x="838200" y="577049"/>
            <a:ext cx="10515600" cy="5599914"/>
          </a:xfrm>
        </p:spPr>
        <p:txBody>
          <a:bodyPr>
            <a:noAutofit/>
          </a:bodyPr>
          <a:lstStyle/>
          <a:p>
            <a:pPr marL="0" indent="0">
              <a:buNone/>
            </a:pPr>
            <a:r>
              <a:rPr lang="en-IN" b="1" dirty="0"/>
              <a:t>API for </a:t>
            </a:r>
            <a:r>
              <a:rPr lang="en-US" b="1" dirty="0"/>
              <a:t>querying the graph database</a:t>
            </a:r>
          </a:p>
          <a:p>
            <a:r>
              <a:rPr lang="en-US" dirty="0"/>
              <a:t>The API will be used to build a loosely coupled architecture. </a:t>
            </a:r>
          </a:p>
          <a:p>
            <a:r>
              <a:rPr lang="en-US" dirty="0"/>
              <a:t>This API will allow individual components to call and retrieve data from the backend Neo4j graph database. </a:t>
            </a:r>
          </a:p>
          <a:p>
            <a:r>
              <a:rPr lang="en-US" dirty="0"/>
              <a:t>Separate routes are defined for obtaining data from the cleaned or processed database and for managing the order of provenance flow.</a:t>
            </a:r>
          </a:p>
          <a:p>
            <a:pPr marL="1028700" lvl="1" indent="-571500">
              <a:buFont typeface="+mj-lt"/>
              <a:buAutoNum type="romanUcPeriod"/>
            </a:pPr>
            <a:r>
              <a:rPr lang="en-US" dirty="0"/>
              <a:t>@app.get("/") returns "Welcome to Neo4j“, allowing user to check connection with API</a:t>
            </a:r>
          </a:p>
          <a:p>
            <a:pPr marL="1028700" lvl="1" indent="-571500">
              <a:buFont typeface="+mj-lt"/>
              <a:buAutoNum type="romanUcPeriod"/>
            </a:pPr>
            <a:r>
              <a:rPr lang="en-US" dirty="0"/>
              <a:t>@app.get("/neo4j_cleaned") returns data from clean schema of bitcoin database</a:t>
            </a:r>
          </a:p>
          <a:p>
            <a:pPr marL="1028700" lvl="1" indent="-571500">
              <a:buFont typeface="+mj-lt"/>
              <a:buAutoNum type="romanUcPeriod"/>
            </a:pPr>
            <a:r>
              <a:rPr lang="en-US" dirty="0"/>
              <a:t>@app.get("/neo4j_unsupervised") returns data from processed schema with alerts of bitcoin database</a:t>
            </a:r>
          </a:p>
          <a:p>
            <a:pPr marL="1028700" lvl="1" indent="-571500">
              <a:buFont typeface="+mj-lt"/>
              <a:buAutoNum type="romanUcPeriod"/>
            </a:pPr>
            <a:r>
              <a:rPr lang="en-US" dirty="0"/>
              <a:t>@app.post("/provenance") return list of connections between transactions</a:t>
            </a:r>
            <a:endParaRPr lang="en-IN" dirty="0"/>
          </a:p>
        </p:txBody>
      </p:sp>
    </p:spTree>
    <p:extLst>
      <p:ext uri="{BB962C8B-B14F-4D97-AF65-F5344CB8AC3E}">
        <p14:creationId xmlns:p14="http://schemas.microsoft.com/office/powerpoint/2010/main" val="356890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4528-7493-7326-36AB-CCDFBBB0DE7E}"/>
              </a:ext>
            </a:extLst>
          </p:cNvPr>
          <p:cNvSpPr>
            <a:spLocks noGrp="1"/>
          </p:cNvSpPr>
          <p:nvPr>
            <p:ph type="title"/>
          </p:nvPr>
        </p:nvSpPr>
        <p:spPr>
          <a:xfrm>
            <a:off x="838200" y="365125"/>
            <a:ext cx="10515600" cy="646929"/>
          </a:xfrm>
        </p:spPr>
        <p:txBody>
          <a:bodyPr>
            <a:normAutofit fontScale="90000"/>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FF8AF285-A20D-1465-74CF-3BD581833C8E}"/>
              </a:ext>
            </a:extLst>
          </p:cNvPr>
          <p:cNvSpPr>
            <a:spLocks noGrp="1"/>
          </p:cNvSpPr>
          <p:nvPr>
            <p:ph idx="1"/>
          </p:nvPr>
        </p:nvSpPr>
        <p:spPr>
          <a:xfrm>
            <a:off x="838200" y="1012054"/>
            <a:ext cx="10515600" cy="5397623"/>
          </a:xfrm>
        </p:spPr>
        <p:txBody>
          <a:bodyPr>
            <a:normAutofit/>
          </a:bodyPr>
          <a:lstStyle/>
          <a:p>
            <a:r>
              <a:rPr lang="en-US" dirty="0">
                <a:solidFill>
                  <a:schemeClr val="tx1">
                    <a:lumMod val="95000"/>
                    <a:lumOff val="5000"/>
                  </a:schemeClr>
                </a:solidFill>
              </a:rPr>
              <a:t>The rapid advancement and widespread adoption of digital currency have transformed crypto into an alternative to traditional payment methods. </a:t>
            </a:r>
          </a:p>
          <a:p>
            <a:r>
              <a:rPr lang="en-US" dirty="0">
                <a:solidFill>
                  <a:schemeClr val="tx1">
                    <a:lumMod val="95000"/>
                    <a:lumOff val="5000"/>
                  </a:schemeClr>
                </a:solidFill>
              </a:rPr>
              <a:t>However, this surge in popularity has also attracted criminals seeking to exploit the system through legal loopholes, leading to market manipulation and Ponzi schemes.</a:t>
            </a:r>
          </a:p>
        </p:txBody>
      </p:sp>
      <p:pic>
        <p:nvPicPr>
          <p:cNvPr id="1026" name="Picture 2" descr="3 Popular Crypto Scams (and How to Avoid Them) - Raleigh News &amp; Observer">
            <a:extLst>
              <a:ext uri="{FF2B5EF4-FFF2-40B4-BE49-F238E27FC236}">
                <a16:creationId xmlns:a16="http://schemas.microsoft.com/office/drawing/2014/main" id="{F2D7699B-E411-AF26-8174-8F23BAD24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662" y="3253944"/>
            <a:ext cx="4446973" cy="29632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5BE611E-5163-BBE6-2CF3-3D2E72FBAD86}"/>
              </a:ext>
            </a:extLst>
          </p:cNvPr>
          <p:cNvSpPr txBox="1">
            <a:spLocks/>
          </p:cNvSpPr>
          <p:nvPr/>
        </p:nvSpPr>
        <p:spPr>
          <a:xfrm>
            <a:off x="838200" y="3710865"/>
            <a:ext cx="5802297" cy="2698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tx1">
                  <a:lumMod val="95000"/>
                  <a:lumOff val="5000"/>
                </a:schemeClr>
              </a:solidFill>
            </a:endParaRPr>
          </a:p>
        </p:txBody>
      </p:sp>
    </p:spTree>
    <p:extLst>
      <p:ext uri="{BB962C8B-B14F-4D97-AF65-F5344CB8AC3E}">
        <p14:creationId xmlns:p14="http://schemas.microsoft.com/office/powerpoint/2010/main" val="2093694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3934-0825-01C4-6ED4-1AF205731F11}"/>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6E5850F2-E58E-DB78-1E02-1A5CF5E0DD41}"/>
              </a:ext>
            </a:extLst>
          </p:cNvPr>
          <p:cNvSpPr>
            <a:spLocks noGrp="1"/>
          </p:cNvSpPr>
          <p:nvPr>
            <p:ph idx="1"/>
          </p:nvPr>
        </p:nvSpPr>
        <p:spPr/>
        <p:txBody>
          <a:bodyPr/>
          <a:lstStyle/>
          <a:p>
            <a:r>
              <a:rPr lang="en-US" dirty="0"/>
              <a:t>With this system, I believe that the needs of the stakeholders (law enforcement agents) to build a provenance flow will be satisfied.</a:t>
            </a:r>
          </a:p>
          <a:p>
            <a:r>
              <a:rPr lang="en-US" dirty="0"/>
              <a:t>This system will analyze the data in real time to provide alerts.</a:t>
            </a:r>
          </a:p>
          <a:p>
            <a:r>
              <a:rPr lang="en-US" dirty="0"/>
              <a:t>This analytical system also gives users the ability to view the desired group of transactions to form a </a:t>
            </a:r>
            <a:r>
              <a:rPr lang="en-US"/>
              <a:t>provenance flow through </a:t>
            </a:r>
            <a:r>
              <a:rPr lang="en-US" dirty="0"/>
              <a:t>the use of an API.</a:t>
            </a:r>
          </a:p>
          <a:p>
            <a:r>
              <a:rPr lang="en-US" dirty="0"/>
              <a:t>The loosely coupled architecture gives researchers the ability to modify and upgrade the system in the future without much difficulty.</a:t>
            </a:r>
            <a:endParaRPr lang="en-IN" dirty="0"/>
          </a:p>
        </p:txBody>
      </p:sp>
    </p:spTree>
    <p:extLst>
      <p:ext uri="{BB962C8B-B14F-4D97-AF65-F5344CB8AC3E}">
        <p14:creationId xmlns:p14="http://schemas.microsoft.com/office/powerpoint/2010/main" val="4209694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F588A-1046-20C0-5BE8-AB94E9E3CBA1}"/>
              </a:ext>
            </a:extLst>
          </p:cNvPr>
          <p:cNvPicPr>
            <a:picLocks noChangeAspect="1"/>
          </p:cNvPicPr>
          <p:nvPr/>
        </p:nvPicPr>
        <p:blipFill>
          <a:blip r:embed="rId2"/>
          <a:stretch>
            <a:fillRect/>
          </a:stretch>
        </p:blipFill>
        <p:spPr>
          <a:xfrm>
            <a:off x="3526971" y="990600"/>
            <a:ext cx="4876800" cy="4876800"/>
          </a:xfrm>
          <a:prstGeom prst="rect">
            <a:avLst/>
          </a:prstGeom>
        </p:spPr>
      </p:pic>
    </p:spTree>
    <p:extLst>
      <p:ext uri="{BB962C8B-B14F-4D97-AF65-F5344CB8AC3E}">
        <p14:creationId xmlns:p14="http://schemas.microsoft.com/office/powerpoint/2010/main" val="124439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81EB-17E2-8198-31BC-95DB3B399B3B}"/>
              </a:ext>
            </a:extLst>
          </p:cNvPr>
          <p:cNvSpPr>
            <a:spLocks noGrp="1"/>
          </p:cNvSpPr>
          <p:nvPr>
            <p:ph type="title"/>
          </p:nvPr>
        </p:nvSpPr>
        <p:spPr>
          <a:xfrm>
            <a:off x="838200" y="365126"/>
            <a:ext cx="10515600" cy="661242"/>
          </a:xfrm>
        </p:spPr>
        <p:txBody>
          <a:bodyPr>
            <a:normAutofit/>
          </a:bodyPr>
          <a:lstStyle/>
          <a:p>
            <a:r>
              <a:rPr lang="en-IN" sz="4000" b="1" dirty="0"/>
              <a:t>References</a:t>
            </a:r>
          </a:p>
        </p:txBody>
      </p:sp>
      <p:sp>
        <p:nvSpPr>
          <p:cNvPr id="3" name="Content Placeholder 2">
            <a:extLst>
              <a:ext uri="{FF2B5EF4-FFF2-40B4-BE49-F238E27FC236}">
                <a16:creationId xmlns:a16="http://schemas.microsoft.com/office/drawing/2014/main" id="{8A35A014-4814-B1B9-D22A-F4C097AF5F66}"/>
              </a:ext>
            </a:extLst>
          </p:cNvPr>
          <p:cNvSpPr>
            <a:spLocks noGrp="1"/>
          </p:cNvSpPr>
          <p:nvPr>
            <p:ph idx="1"/>
          </p:nvPr>
        </p:nvSpPr>
        <p:spPr>
          <a:xfrm>
            <a:off x="838200" y="1026368"/>
            <a:ext cx="10442510" cy="5831632"/>
          </a:xfrm>
        </p:spPr>
        <p:txBody>
          <a:bodyPr>
            <a:noAutofit/>
          </a:bodyPr>
          <a:lstStyle/>
          <a:p>
            <a:r>
              <a:rPr lang="en-IN" sz="1400" b="0" i="0" dirty="0">
                <a:solidFill>
                  <a:srgbClr val="333333"/>
                </a:solidFill>
                <a:effectLst/>
              </a:rPr>
              <a:t>Vijay Yadav. (n.d.). https://blogs.quickheal.com/blockchain-fraud-prevention-strategies-to-overcome-the-cryptocurrency-scam/. https://blogs.quickheal.com/wp-content/uploads/2021/09/Cryptocurrency-Fraud-What-you-should-know-and-how-to-avoid-them.jpg</a:t>
            </a:r>
          </a:p>
          <a:p>
            <a:r>
              <a:rPr lang="en-IN" sz="1400" b="0" i="0" dirty="0">
                <a:solidFill>
                  <a:srgbClr val="333333"/>
                </a:solidFill>
                <a:effectLst/>
              </a:rPr>
              <a:t>Rob Curran. (n.d.). https://money.com/popular-crypto-scams-2022/. https://img.money.com/2022/01/Investing-Avoid-Crypto-Scams.jpg?quality=60&amp;w=1600</a:t>
            </a:r>
          </a:p>
          <a:p>
            <a:r>
              <a:rPr lang="en-IN" sz="1400" b="0" i="0" dirty="0">
                <a:solidFill>
                  <a:srgbClr val="333333"/>
                </a:solidFill>
                <a:effectLst/>
              </a:rPr>
              <a:t>Jimena </a:t>
            </a:r>
            <a:r>
              <a:rPr lang="en-IN" sz="1400" b="0" i="0" dirty="0" err="1">
                <a:solidFill>
                  <a:srgbClr val="333333"/>
                </a:solidFill>
                <a:effectLst/>
              </a:rPr>
              <a:t>Garbarino</a:t>
            </a:r>
            <a:r>
              <a:rPr lang="en-IN" sz="1400" b="0" i="0" dirty="0">
                <a:solidFill>
                  <a:srgbClr val="333333"/>
                </a:solidFill>
                <a:effectLst/>
              </a:rPr>
              <a:t>. (n.d.). https://developer.okta.com/blog/2022/09/15/kafka-microservices. https://developer.okta.com/assets-jekyll/blog/kafka-microservices/kafka-microservices-1ef916f3bff9b1ae67d1a861454016f2093114005c60d8e3a53cc40371cb1167.png</a:t>
            </a:r>
          </a:p>
          <a:p>
            <a:r>
              <a:rPr lang="en-IN" sz="1400" b="0" i="0" dirty="0">
                <a:solidFill>
                  <a:srgbClr val="333333"/>
                </a:solidFill>
                <a:effectLst/>
              </a:rPr>
              <a:t>Mohammadreza Ebrahimi. (n.d.). https://www.researchgate.net/figure/Position-of-Semi-supervised-and-SVM-based-techniques-in-the-taxonomy-of-anomaly-detection_fig2_312541389. https://www.researchgate.net/profile/Mohammadreza-Ebrahimi-2/publication/312541389/figure/fig2/AS:766906139164673@1559856080342/Position-of-Semi-supervised-and-SVM-based-techniques-in-the-taxonomy-of-anomaly-detection.ppm</a:t>
            </a:r>
            <a:endParaRPr lang="en-IN" sz="1400" dirty="0"/>
          </a:p>
          <a:p>
            <a:r>
              <a:rPr lang="fi-FI" sz="1400" b="0" i="0" dirty="0">
                <a:solidFill>
                  <a:srgbClr val="000000"/>
                </a:solidFill>
                <a:effectLst/>
              </a:rPr>
              <a:t>Anam Hossain. (n.d.). https://engineering.carsguide.com.au/laravel-pub-sub-messaging-with-apache-kafka-3b27ed1ee5e8. </a:t>
            </a:r>
            <a:r>
              <a:rPr lang="fi-FI" sz="1400" b="0" i="0" u="none" strike="noStrike" dirty="0">
                <a:solidFill>
                  <a:srgbClr val="000000"/>
                </a:solidFill>
                <a:effectLst/>
                <a:hlinkClick r:id="rId3"/>
              </a:rPr>
              <a:t>https://miro.medium.com/v2/resize:fit:828/format:webp/1*BcQtXba5H71397j6MJPFqg.png</a:t>
            </a:r>
            <a:endParaRPr lang="en-IN" sz="1400" dirty="0"/>
          </a:p>
          <a:p>
            <a:r>
              <a:rPr lang="en-US" sz="1400" b="0" i="0" dirty="0">
                <a:solidFill>
                  <a:srgbClr val="000000"/>
                </a:solidFill>
                <a:effectLst/>
              </a:rPr>
              <a:t>Greg Walker. (n.d.). https://neo4j.com/blog/import-bitcoin-blockchain-neo4j/. </a:t>
            </a:r>
            <a:r>
              <a:rPr lang="en-US" sz="1400" b="0" i="0" u="none" strike="noStrike" dirty="0">
                <a:solidFill>
                  <a:srgbClr val="000000"/>
                </a:solidFill>
                <a:effectLst/>
                <a:hlinkClick r:id="rId4"/>
              </a:rPr>
              <a:t>https://dist.neo4j.com/wp-content/uploads/20180109030108/neo4j-bitcoin.png</a:t>
            </a:r>
            <a:endParaRPr lang="en-IN" sz="1400" dirty="0"/>
          </a:p>
          <a:p>
            <a:r>
              <a:rPr lang="en-IN" sz="1400" b="0" i="0" dirty="0">
                <a:solidFill>
                  <a:srgbClr val="000000"/>
                </a:solidFill>
                <a:effectLst/>
              </a:rPr>
              <a:t>Vishal Agarwal. (n.d.). https://medium.com/@agarwal.vishal819/outlier-detection-with-boxplots-1b6757fafa21. </a:t>
            </a:r>
            <a:r>
              <a:rPr lang="en-IN" sz="1400" b="0" i="0" u="none" strike="noStrike" dirty="0">
                <a:solidFill>
                  <a:srgbClr val="000000"/>
                </a:solidFill>
                <a:effectLst/>
                <a:hlinkClick r:id="rId5"/>
              </a:rPr>
              <a:t>https://miro.medium.com/v2/resize:fit:828/format:webp/1*0MPDTLn8KoLApoFvI0P2vQ.png</a:t>
            </a:r>
            <a:br>
              <a:rPr lang="en-IN" sz="1400" b="0" i="0" u="none" strike="noStrike" dirty="0">
                <a:solidFill>
                  <a:srgbClr val="000000"/>
                </a:solidFill>
                <a:effectLst/>
              </a:rPr>
            </a:br>
            <a:endParaRPr lang="en-IN" sz="1400" b="0" i="0" u="none" strike="noStrike" dirty="0">
              <a:solidFill>
                <a:srgbClr val="000000"/>
              </a:solidFill>
              <a:effectLst/>
            </a:endParaRPr>
          </a:p>
          <a:p>
            <a:r>
              <a:rPr lang="pl-PL" sz="1400" b="0" i="0" dirty="0">
                <a:solidFill>
                  <a:srgbClr val="000000"/>
                </a:solidFill>
                <a:effectLst/>
              </a:rPr>
              <a:t>ZACH. (n.d.). https://www.statology.org/horizontal-line-scatterplot-excel/. </a:t>
            </a:r>
            <a:r>
              <a:rPr lang="pl-PL" sz="1400" b="0" i="0" u="none" strike="noStrike" dirty="0">
                <a:solidFill>
                  <a:srgbClr val="000000"/>
                </a:solidFill>
                <a:effectLst/>
                <a:hlinkClick r:id="rId6"/>
              </a:rPr>
              <a:t>https://www.statology.org/wp-content/uploads/2021/03/horizontalExcel7-768x560.png</a:t>
            </a:r>
            <a:endParaRPr lang="en-IN" sz="1400" dirty="0"/>
          </a:p>
          <a:p>
            <a:r>
              <a:rPr lang="en-IN" sz="1400" dirty="0"/>
              <a:t>K. </a:t>
            </a:r>
            <a:r>
              <a:rPr lang="en-IN" sz="1400" dirty="0" err="1"/>
              <a:t>Amarasinghe</a:t>
            </a:r>
            <a:r>
              <a:rPr lang="en-IN" sz="1400" dirty="0"/>
              <a:t>, K. Kenney and M. Manic, "Toward Explainable Deep Neural Network Based Anomaly Detection," 2018 11th International Conference on Human System Interaction (HSI), Gdansk, Poland, 2018, pp. 311-317, </a:t>
            </a:r>
            <a:r>
              <a:rPr lang="en-IN" sz="1400" dirty="0" err="1"/>
              <a:t>doi</a:t>
            </a:r>
            <a:r>
              <a:rPr lang="en-IN" sz="1400" dirty="0"/>
              <a:t>: 10.1109/HSI.2018.8430788.</a:t>
            </a:r>
          </a:p>
          <a:p>
            <a:r>
              <a:rPr lang="en-IN" sz="1400" b="0" i="0" dirty="0">
                <a:solidFill>
                  <a:srgbClr val="000000"/>
                </a:solidFill>
                <a:effectLst/>
              </a:rPr>
              <a:t>(n.d.). https://www.pinclipart.com/maxpin/oxihRw/. </a:t>
            </a:r>
            <a:r>
              <a:rPr lang="en-IN" sz="1400" b="0" i="0" u="none" strike="noStrike" dirty="0">
                <a:solidFill>
                  <a:srgbClr val="000000"/>
                </a:solidFill>
                <a:effectLst/>
                <a:hlinkClick r:id="rId7"/>
              </a:rPr>
              <a:t>https://www.pinclipart.com/picdir/big/175-1758555_empower-your-city-policing-principled-clipart.png</a:t>
            </a:r>
            <a:endParaRPr lang="en-IN" sz="1400" dirty="0"/>
          </a:p>
        </p:txBody>
      </p:sp>
    </p:spTree>
    <p:extLst>
      <p:ext uri="{BB962C8B-B14F-4D97-AF65-F5344CB8AC3E}">
        <p14:creationId xmlns:p14="http://schemas.microsoft.com/office/powerpoint/2010/main" val="10103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FA751-F7B6-248A-17C6-3C55EB00F779}"/>
              </a:ext>
            </a:extLst>
          </p:cNvPr>
          <p:cNvSpPr>
            <a:spLocks noGrp="1"/>
          </p:cNvSpPr>
          <p:nvPr>
            <p:ph idx="1"/>
          </p:nvPr>
        </p:nvSpPr>
        <p:spPr>
          <a:xfrm>
            <a:off x="838200" y="463355"/>
            <a:ext cx="10675776" cy="4351338"/>
          </a:xfrm>
        </p:spPr>
        <p:txBody>
          <a:bodyPr/>
          <a:lstStyle/>
          <a:p>
            <a:r>
              <a:rPr lang="en-US" dirty="0">
                <a:solidFill>
                  <a:schemeClr val="tx1">
                    <a:lumMod val="95000"/>
                    <a:lumOff val="5000"/>
                  </a:schemeClr>
                </a:solidFill>
              </a:rPr>
              <a:t>To stop such activities, I propose a system that shows law enforcement agencies alerts on fraudulent transactions. This system would also visualize the sequence of transactions to their origin and help respond to financial cybercrimes.</a:t>
            </a:r>
          </a:p>
          <a:p>
            <a:r>
              <a:rPr lang="en-US" dirty="0"/>
              <a:t>The proposed solution will be a user-interactive system capable of detecting and visualizing fraudulent exchanges. These transactions will be visually represented within the complex network of Bitcoin exchanges and will help establish provenance or track the flow of money.</a:t>
            </a:r>
            <a:endParaRPr lang="en-US" dirty="0">
              <a:solidFill>
                <a:schemeClr val="tx1">
                  <a:lumMod val="95000"/>
                  <a:lumOff val="5000"/>
                </a:schemeClr>
              </a:solidFill>
            </a:endParaRPr>
          </a:p>
          <a:p>
            <a:endParaRPr lang="en-IN" dirty="0"/>
          </a:p>
        </p:txBody>
      </p:sp>
      <p:pic>
        <p:nvPicPr>
          <p:cNvPr id="5" name="Picture 4">
            <a:extLst>
              <a:ext uri="{FF2B5EF4-FFF2-40B4-BE49-F238E27FC236}">
                <a16:creationId xmlns:a16="http://schemas.microsoft.com/office/drawing/2014/main" id="{9ED3B6FE-8F83-3333-FABF-5587592BC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546" y="3698465"/>
            <a:ext cx="3467254" cy="3159535"/>
          </a:xfrm>
          <a:prstGeom prst="rect">
            <a:avLst/>
          </a:prstGeom>
        </p:spPr>
      </p:pic>
    </p:spTree>
    <p:extLst>
      <p:ext uri="{BB962C8B-B14F-4D97-AF65-F5344CB8AC3E}">
        <p14:creationId xmlns:p14="http://schemas.microsoft.com/office/powerpoint/2010/main" val="255172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4284F-1BE8-F76A-3298-4305B0577DFF}"/>
              </a:ext>
            </a:extLst>
          </p:cNvPr>
          <p:cNvSpPr>
            <a:spLocks noGrp="1"/>
          </p:cNvSpPr>
          <p:nvPr>
            <p:ph idx="1"/>
          </p:nvPr>
        </p:nvSpPr>
        <p:spPr>
          <a:xfrm>
            <a:off x="838200" y="249734"/>
            <a:ext cx="10515600" cy="3732217"/>
          </a:xfrm>
        </p:spPr>
        <p:txBody>
          <a:bodyPr>
            <a:noAutofit/>
          </a:bodyPr>
          <a:lstStyle/>
          <a:p>
            <a:r>
              <a:rPr lang="en-US" dirty="0"/>
              <a:t>This project is a collaborative effort involving three other team members. My role includes developing an analytical system that encompasses data ingestion, data preprocessing, data storage in a graph database, fraud detection using unsupervised techniques, and connecting these programs using the defined API to enhance accessibility.</a:t>
            </a:r>
          </a:p>
          <a:p>
            <a:r>
              <a:rPr lang="en-US" dirty="0"/>
              <a:t>In this project, I am developing a real-time analytics application for this project that utilizes statistical analysis and unsupervised machine learning methods to generate alerts for identifying suspicious transactions.</a:t>
            </a:r>
          </a:p>
          <a:p>
            <a:endParaRPr lang="en-IN" dirty="0">
              <a:solidFill>
                <a:schemeClr val="tx1">
                  <a:lumMod val="95000"/>
                  <a:lumOff val="5000"/>
                </a:schemeClr>
              </a:solidFill>
            </a:endParaRPr>
          </a:p>
        </p:txBody>
      </p:sp>
      <p:pic>
        <p:nvPicPr>
          <p:cNvPr id="4" name="Picture 3">
            <a:extLst>
              <a:ext uri="{FF2B5EF4-FFF2-40B4-BE49-F238E27FC236}">
                <a16:creationId xmlns:a16="http://schemas.microsoft.com/office/drawing/2014/main" id="{138743E3-1B4B-1BDC-2257-384B69B5C08D}"/>
              </a:ext>
            </a:extLst>
          </p:cNvPr>
          <p:cNvPicPr>
            <a:picLocks noChangeAspect="1"/>
          </p:cNvPicPr>
          <p:nvPr/>
        </p:nvPicPr>
        <p:blipFill>
          <a:blip r:embed="rId3"/>
          <a:stretch>
            <a:fillRect/>
          </a:stretch>
        </p:blipFill>
        <p:spPr>
          <a:xfrm>
            <a:off x="4619537" y="3903200"/>
            <a:ext cx="2816961" cy="2891652"/>
          </a:xfrm>
          <a:prstGeom prst="rect">
            <a:avLst/>
          </a:prstGeom>
        </p:spPr>
      </p:pic>
      <p:sp>
        <p:nvSpPr>
          <p:cNvPr id="7" name="Content Placeholder 2">
            <a:extLst>
              <a:ext uri="{FF2B5EF4-FFF2-40B4-BE49-F238E27FC236}">
                <a16:creationId xmlns:a16="http://schemas.microsoft.com/office/drawing/2014/main" id="{855675F8-4531-6548-CEB0-0FAE4AD46B5C}"/>
              </a:ext>
            </a:extLst>
          </p:cNvPr>
          <p:cNvSpPr txBox="1">
            <a:spLocks/>
          </p:cNvSpPr>
          <p:nvPr/>
        </p:nvSpPr>
        <p:spPr>
          <a:xfrm>
            <a:off x="838200" y="4683850"/>
            <a:ext cx="7077945" cy="2250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7214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AF8-DB66-8542-619D-B25E8682CAF4}"/>
              </a:ext>
            </a:extLst>
          </p:cNvPr>
          <p:cNvSpPr>
            <a:spLocks noGrp="1"/>
          </p:cNvSpPr>
          <p:nvPr>
            <p:ph type="title"/>
          </p:nvPr>
        </p:nvSpPr>
        <p:spPr>
          <a:xfrm>
            <a:off x="838200" y="365125"/>
            <a:ext cx="10515600" cy="771217"/>
          </a:xfrm>
        </p:spPr>
        <p:txBody>
          <a:bodyPr>
            <a:normAutofit/>
          </a:bodyPr>
          <a:lstStyle/>
          <a:p>
            <a:r>
              <a:rPr lang="en-AU" sz="4000" b="1" dirty="0"/>
              <a:t>Goals</a:t>
            </a:r>
          </a:p>
        </p:txBody>
      </p:sp>
      <p:sp>
        <p:nvSpPr>
          <p:cNvPr id="3" name="Content Placeholder 2">
            <a:extLst>
              <a:ext uri="{FF2B5EF4-FFF2-40B4-BE49-F238E27FC236}">
                <a16:creationId xmlns:a16="http://schemas.microsoft.com/office/drawing/2014/main" id="{2E73789D-0E5B-559F-8A21-21458ADCC10E}"/>
              </a:ext>
            </a:extLst>
          </p:cNvPr>
          <p:cNvSpPr>
            <a:spLocks noGrp="1"/>
          </p:cNvSpPr>
          <p:nvPr>
            <p:ph idx="1"/>
          </p:nvPr>
        </p:nvSpPr>
        <p:spPr>
          <a:xfrm>
            <a:off x="838200" y="1136342"/>
            <a:ext cx="10515600" cy="2556769"/>
          </a:xfrm>
        </p:spPr>
        <p:txBody>
          <a:bodyPr>
            <a:noAutofit/>
          </a:bodyPr>
          <a:lstStyle/>
          <a:p>
            <a:r>
              <a:rPr lang="en-US" dirty="0"/>
              <a:t>Implement a real-time system by developing a real-time analytical system utilizing MLOps methodologies and microservice architecture (loosely coupled).</a:t>
            </a:r>
          </a:p>
          <a:p>
            <a:r>
              <a:rPr lang="en-US" dirty="0"/>
              <a:t>Setup connection to real time streaming API using Kafka to generate data in batches.</a:t>
            </a:r>
          </a:p>
          <a:p>
            <a:r>
              <a:rPr lang="en-US" dirty="0"/>
              <a:t>Perform data cleaning and processing activities of incoming data, culminating in the storage of cleaned </a:t>
            </a:r>
            <a:r>
              <a:rPr lang="en-IN" dirty="0"/>
              <a:t>cleaned</a:t>
            </a:r>
            <a:r>
              <a:rPr lang="en-US" dirty="0"/>
              <a:t> data within a graph database.</a:t>
            </a:r>
          </a:p>
        </p:txBody>
      </p:sp>
      <p:pic>
        <p:nvPicPr>
          <p:cNvPr id="5" name="Picture 4">
            <a:extLst>
              <a:ext uri="{FF2B5EF4-FFF2-40B4-BE49-F238E27FC236}">
                <a16:creationId xmlns:a16="http://schemas.microsoft.com/office/drawing/2014/main" id="{E30F4DFE-0007-5C71-0038-4A1E5ACC5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550" y="4399509"/>
            <a:ext cx="6474899" cy="2285258"/>
          </a:xfrm>
          <a:prstGeom prst="rect">
            <a:avLst/>
          </a:prstGeom>
        </p:spPr>
      </p:pic>
    </p:spTree>
    <p:extLst>
      <p:ext uri="{BB962C8B-B14F-4D97-AF65-F5344CB8AC3E}">
        <p14:creationId xmlns:p14="http://schemas.microsoft.com/office/powerpoint/2010/main" val="226445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3F63C-A6C8-4C81-E014-BA4D03628938}"/>
              </a:ext>
            </a:extLst>
          </p:cNvPr>
          <p:cNvSpPr>
            <a:spLocks noGrp="1"/>
          </p:cNvSpPr>
          <p:nvPr>
            <p:ph idx="1"/>
          </p:nvPr>
        </p:nvSpPr>
        <p:spPr>
          <a:xfrm>
            <a:off x="838199" y="436590"/>
            <a:ext cx="10515600" cy="2689934"/>
          </a:xfrm>
        </p:spPr>
        <p:txBody>
          <a:bodyPr/>
          <a:lstStyle/>
          <a:p>
            <a:r>
              <a:rPr lang="en-US" dirty="0"/>
              <a:t>Select optimal statistical and unsupervised learning algorithm through experimentation, thus identifying the most suitable unsupervised learning algorithm and statistical methods for fraud detection.</a:t>
            </a:r>
          </a:p>
          <a:p>
            <a:r>
              <a:rPr lang="en-US" dirty="0"/>
              <a:t>Build an inter-connected system that arranges the application as a collection of loosely coupled, fine-grained services, communicating through lightweight protocols like API.</a:t>
            </a:r>
            <a:endParaRPr lang="en-AU" dirty="0"/>
          </a:p>
        </p:txBody>
      </p:sp>
      <p:pic>
        <p:nvPicPr>
          <p:cNvPr id="5" name="Picture 4">
            <a:extLst>
              <a:ext uri="{FF2B5EF4-FFF2-40B4-BE49-F238E27FC236}">
                <a16:creationId xmlns:a16="http://schemas.microsoft.com/office/drawing/2014/main" id="{956C6240-3338-4AB1-0360-49C714B8E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998" y="3230090"/>
            <a:ext cx="4458322" cy="3191320"/>
          </a:xfrm>
          <a:prstGeom prst="rect">
            <a:avLst/>
          </a:prstGeom>
        </p:spPr>
      </p:pic>
    </p:spTree>
    <p:extLst>
      <p:ext uri="{BB962C8B-B14F-4D97-AF65-F5344CB8AC3E}">
        <p14:creationId xmlns:p14="http://schemas.microsoft.com/office/powerpoint/2010/main" val="404990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FF3A-FE52-82F0-ABC5-452C7A498EB1}"/>
              </a:ext>
            </a:extLst>
          </p:cNvPr>
          <p:cNvSpPr>
            <a:spLocks noGrp="1"/>
          </p:cNvSpPr>
          <p:nvPr>
            <p:ph type="title"/>
          </p:nvPr>
        </p:nvSpPr>
        <p:spPr>
          <a:xfrm>
            <a:off x="838200" y="365126"/>
            <a:ext cx="10515600" cy="664684"/>
          </a:xfrm>
        </p:spPr>
        <p:txBody>
          <a:bodyPr>
            <a:normAutofit fontScale="90000"/>
          </a:bodyPr>
          <a:lstStyle/>
          <a:p>
            <a:r>
              <a:rPr lang="en-AU" b="1" dirty="0"/>
              <a:t>Data</a:t>
            </a:r>
          </a:p>
        </p:txBody>
      </p:sp>
      <p:sp>
        <p:nvSpPr>
          <p:cNvPr id="3" name="Content Placeholder 2">
            <a:extLst>
              <a:ext uri="{FF2B5EF4-FFF2-40B4-BE49-F238E27FC236}">
                <a16:creationId xmlns:a16="http://schemas.microsoft.com/office/drawing/2014/main" id="{12563B24-43EA-F496-022A-552CEB92C23D}"/>
              </a:ext>
            </a:extLst>
          </p:cNvPr>
          <p:cNvSpPr>
            <a:spLocks noGrp="1"/>
          </p:cNvSpPr>
          <p:nvPr>
            <p:ph idx="1"/>
          </p:nvPr>
        </p:nvSpPr>
        <p:spPr>
          <a:xfrm>
            <a:off x="838200" y="1029810"/>
            <a:ext cx="10515600" cy="5147153"/>
          </a:xfrm>
        </p:spPr>
        <p:txBody>
          <a:bodyPr/>
          <a:lstStyle/>
          <a:p>
            <a:r>
              <a:rPr lang="en-US" dirty="0"/>
              <a:t>In this project, I will use the data coming from a Bitcoin node.</a:t>
            </a:r>
          </a:p>
          <a:p>
            <a:r>
              <a:rPr lang="en-US" dirty="0"/>
              <a:t>I will call a defined API to retrieve the latest block data from the RPC server.</a:t>
            </a:r>
          </a:p>
          <a:p>
            <a:r>
              <a:rPr lang="en-US" dirty="0"/>
              <a:t>The data in the block is refreshed every 10 minutes.</a:t>
            </a:r>
          </a:p>
          <a:p>
            <a:r>
              <a:rPr lang="en-US" dirty="0"/>
              <a:t>The incoming data will be in JSON format and will consist of multiple records.</a:t>
            </a:r>
            <a:endParaRPr lang="en-AU" dirty="0"/>
          </a:p>
        </p:txBody>
      </p:sp>
      <p:pic>
        <p:nvPicPr>
          <p:cNvPr id="6" name="Picture 5">
            <a:extLst>
              <a:ext uri="{FF2B5EF4-FFF2-40B4-BE49-F238E27FC236}">
                <a16:creationId xmlns:a16="http://schemas.microsoft.com/office/drawing/2014/main" id="{54AE361B-2D4B-E8E0-49BF-CD06C6FE1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767" y="3603386"/>
            <a:ext cx="6736466" cy="3045306"/>
          </a:xfrm>
          <a:prstGeom prst="rect">
            <a:avLst/>
          </a:prstGeom>
        </p:spPr>
      </p:pic>
    </p:spTree>
    <p:extLst>
      <p:ext uri="{BB962C8B-B14F-4D97-AF65-F5344CB8AC3E}">
        <p14:creationId xmlns:p14="http://schemas.microsoft.com/office/powerpoint/2010/main" val="3743484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587EE-F013-CE99-4F12-560372D331B8}"/>
              </a:ext>
            </a:extLst>
          </p:cNvPr>
          <p:cNvSpPr>
            <a:spLocks noGrp="1"/>
          </p:cNvSpPr>
          <p:nvPr>
            <p:ph idx="1"/>
          </p:nvPr>
        </p:nvSpPr>
        <p:spPr>
          <a:xfrm>
            <a:off x="838200" y="257452"/>
            <a:ext cx="10515600" cy="6507332"/>
          </a:xfrm>
        </p:spPr>
        <p:txBody>
          <a:bodyPr>
            <a:normAutofit fontScale="55000" lnSpcReduction="20000"/>
          </a:bodyPr>
          <a:lstStyle/>
          <a:p>
            <a:pPr marL="0" indent="0">
              <a:buNone/>
            </a:pPr>
            <a:r>
              <a:rPr lang="en-IN" sz="5100" b="1" dirty="0"/>
              <a:t>Representation of incoming record - </a:t>
            </a:r>
            <a:br>
              <a:rPr lang="en-IN" sz="5100" b="1" dirty="0"/>
            </a:br>
            <a:br>
              <a:rPr lang="en-IN" dirty="0"/>
            </a:br>
            <a:r>
              <a:rPr lang="en-IN" dirty="0"/>
              <a:t>{</a:t>
            </a:r>
          </a:p>
          <a:p>
            <a:pPr marL="0" indent="0">
              <a:buNone/>
            </a:pPr>
            <a:r>
              <a:rPr lang="en-IN" dirty="0"/>
              <a:t>   </a:t>
            </a:r>
            <a:r>
              <a:rPr lang="en-IN" dirty="0">
                <a:highlight>
                  <a:srgbClr val="FFFF00"/>
                </a:highlight>
              </a:rPr>
              <a:t>"hash":"c3cd8af1183642478e082ddc1f861df088d5ce1b1cbd50875b379918691a4fc6",</a:t>
            </a:r>
          </a:p>
          <a:p>
            <a:pPr marL="0" indent="0">
              <a:buNone/>
            </a:pPr>
            <a:r>
              <a:rPr lang="en-IN" dirty="0">
                <a:highlight>
                  <a:srgbClr val="C0C0C0"/>
                </a:highlight>
              </a:rPr>
              <a:t>   "block_number":811222,</a:t>
            </a:r>
          </a:p>
          <a:p>
            <a:pPr marL="0" indent="0">
              <a:buNone/>
            </a:pPr>
            <a:r>
              <a:rPr lang="en-IN" dirty="0">
                <a:highlight>
                  <a:srgbClr val="C0C0C0"/>
                </a:highlight>
              </a:rPr>
              <a:t>   "block_hash":"0000000000000000000464f41d4ea87732b92001ce25c551a1b1633dea8b2f76"</a:t>
            </a:r>
            <a:r>
              <a:rPr lang="en-IN" dirty="0"/>
              <a:t>,</a:t>
            </a:r>
          </a:p>
          <a:p>
            <a:pPr marL="0" indent="0">
              <a:buNone/>
            </a:pPr>
            <a:r>
              <a:rPr lang="en-IN" dirty="0"/>
              <a:t>   "block_timestamp":</a:t>
            </a:r>
            <a:r>
              <a:rPr lang="en-IN" dirty="0">
                <a:highlight>
                  <a:srgbClr val="FF00FF"/>
                </a:highlight>
              </a:rPr>
              <a:t>1696768486</a:t>
            </a:r>
            <a:r>
              <a:rPr lang="en-IN" dirty="0"/>
              <a:t>,</a:t>
            </a:r>
          </a:p>
          <a:p>
            <a:pPr marL="0" indent="0">
              <a:buNone/>
            </a:pPr>
            <a:r>
              <a:rPr lang="en-IN" dirty="0"/>
              <a:t>   "is_</a:t>
            </a:r>
            <a:r>
              <a:rPr lang="en-IN" dirty="0" err="1"/>
              <a:t>coinbase</a:t>
            </a:r>
            <a:r>
              <a:rPr lang="en-IN" dirty="0"/>
              <a:t>":false,</a:t>
            </a:r>
          </a:p>
          <a:p>
            <a:pPr marL="0" indent="0">
              <a:buNone/>
            </a:pPr>
            <a:r>
              <a:rPr lang="en-IN" dirty="0"/>
              <a:t>   "index":1,</a:t>
            </a:r>
          </a:p>
          <a:p>
            <a:pPr marL="0" indent="0">
              <a:buNone/>
            </a:pPr>
            <a:r>
              <a:rPr lang="en-IN" dirty="0"/>
              <a:t>   "inputs":[{</a:t>
            </a:r>
          </a:p>
          <a:p>
            <a:pPr marL="0" indent="0">
              <a:buNone/>
            </a:pPr>
            <a:r>
              <a:rPr lang="en-IN" dirty="0"/>
              <a:t>         "index":0,</a:t>
            </a:r>
          </a:p>
          <a:p>
            <a:pPr marL="0" indent="0">
              <a:buNone/>
            </a:pPr>
            <a:r>
              <a:rPr lang="en-IN" dirty="0"/>
              <a:t>         </a:t>
            </a:r>
            <a:r>
              <a:rPr lang="en-IN" dirty="0">
                <a:highlight>
                  <a:srgbClr val="00FFFF"/>
                </a:highlight>
              </a:rPr>
              <a:t>"spent_transaction_hash":"f20e13d6375a1d07c2176338467690aca2a5e297571e1f3626c579d9f94a5d28"</a:t>
            </a:r>
            <a:r>
              <a:rPr lang="en-IN" dirty="0"/>
              <a:t>,</a:t>
            </a:r>
          </a:p>
          <a:p>
            <a:pPr marL="0" indent="0">
              <a:buNone/>
            </a:pPr>
            <a:r>
              <a:rPr lang="en-IN" dirty="0"/>
              <a:t>         "spent_output_index":0,</a:t>
            </a:r>
          </a:p>
          <a:p>
            <a:pPr marL="0" indent="0">
              <a:buNone/>
            </a:pPr>
            <a:r>
              <a:rPr lang="en-IN" dirty="0"/>
              <a:t>         "</a:t>
            </a:r>
            <a:r>
              <a:rPr lang="en-IN" dirty="0" err="1"/>
              <a:t>type":null</a:t>
            </a:r>
            <a:r>
              <a:rPr lang="en-IN" dirty="0"/>
              <a:t>,</a:t>
            </a:r>
          </a:p>
          <a:p>
            <a:pPr marL="0" indent="0">
              <a:buNone/>
            </a:pPr>
            <a:r>
              <a:rPr lang="en-IN" dirty="0"/>
              <a:t>         "addresses":[],</a:t>
            </a:r>
          </a:p>
          <a:p>
            <a:pPr marL="0" indent="0">
              <a:buNone/>
            </a:pPr>
            <a:r>
              <a:rPr lang="en-IN" dirty="0"/>
              <a:t>         "</a:t>
            </a:r>
            <a:r>
              <a:rPr lang="en-IN" dirty="0" err="1"/>
              <a:t>value":null</a:t>
            </a:r>
            <a:r>
              <a:rPr lang="en-IN" dirty="0"/>
              <a:t>}],</a:t>
            </a:r>
          </a:p>
          <a:p>
            <a:pPr marL="0" indent="0">
              <a:buNone/>
            </a:pPr>
            <a:r>
              <a:rPr lang="en-IN" dirty="0"/>
              <a:t>   "outputs":[{"index":0, </a:t>
            </a:r>
            <a:r>
              <a:rPr lang="en-IN" dirty="0">
                <a:highlight>
                  <a:srgbClr val="FFFF00"/>
                </a:highlight>
              </a:rPr>
              <a:t>"addresses":["1PjxLx2kYtSF5urYn48srZmpuGH3iWdNCk"]</a:t>
            </a:r>
            <a:r>
              <a:rPr lang="en-IN" dirty="0"/>
              <a:t>, "value":</a:t>
            </a:r>
            <a:r>
              <a:rPr lang="en-IN" dirty="0">
                <a:highlight>
                  <a:srgbClr val="00FF00"/>
                </a:highlight>
              </a:rPr>
              <a:t>9920000</a:t>
            </a:r>
            <a:r>
              <a:rPr lang="en-IN" dirty="0"/>
              <a:t>}],</a:t>
            </a:r>
          </a:p>
          <a:p>
            <a:pPr marL="0" indent="0">
              <a:buNone/>
            </a:pPr>
            <a:r>
              <a:rPr lang="en-IN" dirty="0"/>
              <a:t>   "input_count":1,</a:t>
            </a:r>
          </a:p>
          <a:p>
            <a:pPr marL="0" indent="0">
              <a:buNone/>
            </a:pPr>
            <a:r>
              <a:rPr lang="en-IN" dirty="0"/>
              <a:t>   "output_count":1,</a:t>
            </a:r>
          </a:p>
          <a:p>
            <a:pPr marL="0" indent="0">
              <a:buNone/>
            </a:pPr>
            <a:r>
              <a:rPr lang="en-IN" dirty="0"/>
              <a:t>   "input_value":0,</a:t>
            </a:r>
          </a:p>
          <a:p>
            <a:pPr marL="0" indent="0">
              <a:buNone/>
            </a:pPr>
            <a:r>
              <a:rPr lang="en-IN" dirty="0"/>
              <a:t>   "output_value":9920000,</a:t>
            </a:r>
          </a:p>
          <a:p>
            <a:pPr marL="0" indent="0">
              <a:buNone/>
            </a:pPr>
            <a:r>
              <a:rPr lang="en-IN" dirty="0"/>
              <a:t>   "fee":-9920000</a:t>
            </a:r>
          </a:p>
          <a:p>
            <a:pPr marL="0" indent="0">
              <a:buNone/>
            </a:pPr>
            <a:r>
              <a:rPr lang="en-IN" dirty="0"/>
              <a:t>}</a:t>
            </a:r>
          </a:p>
        </p:txBody>
      </p:sp>
    </p:spTree>
    <p:extLst>
      <p:ext uri="{BB962C8B-B14F-4D97-AF65-F5344CB8AC3E}">
        <p14:creationId xmlns:p14="http://schemas.microsoft.com/office/powerpoint/2010/main" val="315573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B0D7-8D81-8B52-06D1-A0D0F315C638}"/>
              </a:ext>
            </a:extLst>
          </p:cNvPr>
          <p:cNvSpPr>
            <a:spLocks noGrp="1"/>
          </p:cNvSpPr>
          <p:nvPr>
            <p:ph type="title"/>
          </p:nvPr>
        </p:nvSpPr>
        <p:spPr>
          <a:xfrm>
            <a:off x="838200" y="365126"/>
            <a:ext cx="10515600" cy="655806"/>
          </a:xfrm>
        </p:spPr>
        <p:txBody>
          <a:bodyPr>
            <a:normAutofit fontScale="90000"/>
          </a:bodyPr>
          <a:lstStyle/>
          <a:p>
            <a:r>
              <a:rPr lang="en-US" b="1" dirty="0"/>
              <a:t>Problems and </a:t>
            </a:r>
            <a:r>
              <a:rPr lang="en-IN" b="1" dirty="0"/>
              <a:t>Solutions</a:t>
            </a:r>
          </a:p>
        </p:txBody>
      </p:sp>
      <p:sp>
        <p:nvSpPr>
          <p:cNvPr id="3" name="Content Placeholder 2">
            <a:extLst>
              <a:ext uri="{FF2B5EF4-FFF2-40B4-BE49-F238E27FC236}">
                <a16:creationId xmlns:a16="http://schemas.microsoft.com/office/drawing/2014/main" id="{47A65965-DA0C-36FB-2B24-00C8EE824FA9}"/>
              </a:ext>
            </a:extLst>
          </p:cNvPr>
          <p:cNvSpPr>
            <a:spLocks noGrp="1"/>
          </p:cNvSpPr>
          <p:nvPr>
            <p:ph idx="1"/>
          </p:nvPr>
        </p:nvSpPr>
        <p:spPr>
          <a:xfrm>
            <a:off x="838200" y="1020932"/>
            <a:ext cx="10515600" cy="5481960"/>
          </a:xfrm>
        </p:spPr>
        <p:txBody>
          <a:bodyPr/>
          <a:lstStyle/>
          <a:p>
            <a:r>
              <a:rPr lang="en-US" dirty="0"/>
              <a:t>Cryptocurrency transactions are typically anonymized, making labelled fraud data scarce. When available, the training data often exhibits high skewness (elliptical dataset).</a:t>
            </a:r>
          </a:p>
          <a:p>
            <a:r>
              <a:rPr lang="en-US" dirty="0"/>
              <a:t>If the training data is heavily skewed toward legitimate transactions or unavailable, attempting to balance (making record label same quantity) it using techniques like resampling or SMOTE may lead to a higher rate of false alerts for genuine transactions.</a:t>
            </a:r>
            <a:endParaRPr lang="en-AU" dirty="0"/>
          </a:p>
        </p:txBody>
      </p:sp>
      <p:pic>
        <p:nvPicPr>
          <p:cNvPr id="2050" name="Picture 2">
            <a:extLst>
              <a:ext uri="{FF2B5EF4-FFF2-40B4-BE49-F238E27FC236}">
                <a16:creationId xmlns:a16="http://schemas.microsoft.com/office/drawing/2014/main" id="{DF5D41FC-97EF-0FA2-4FCB-F9DC0FD12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303" y="3940908"/>
            <a:ext cx="5611393" cy="29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086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TotalTime>
  <Words>1955</Words>
  <Application>Microsoft Office PowerPoint</Application>
  <PresentationFormat>Widescreen</PresentationFormat>
  <Paragraphs>144</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Segoe UI</vt:lpstr>
      <vt:lpstr>Office Theme</vt:lpstr>
      <vt:lpstr>PowerPoint Presentation</vt:lpstr>
      <vt:lpstr>Introduction</vt:lpstr>
      <vt:lpstr>PowerPoint Presentation</vt:lpstr>
      <vt:lpstr>PowerPoint Presentation</vt:lpstr>
      <vt:lpstr>Goals</vt:lpstr>
      <vt:lpstr>PowerPoint Presentation</vt:lpstr>
      <vt:lpstr>Data</vt:lpstr>
      <vt:lpstr>PowerPoint Presentation</vt:lpstr>
      <vt:lpstr>Problems and Solutions</vt:lpstr>
      <vt:lpstr>PowerPoint Presentation</vt:lpstr>
      <vt:lpstr>PowerPoint Presentation</vt:lpstr>
      <vt:lpstr>Proposed Solution</vt:lpstr>
      <vt:lpstr>PowerPoint Presentation</vt:lpstr>
      <vt:lpstr>PowerPoint Presentation</vt:lpstr>
      <vt:lpstr>Representation of Transactions</vt:lpstr>
      <vt:lpstr>PowerPoint Presentation</vt:lpstr>
      <vt:lpstr>PowerPoint Presentation</vt:lpstr>
      <vt:lpstr>PowerPoint Presentation</vt:lpstr>
      <vt:lpstr>PowerPoint Presentation</vt:lpstr>
      <vt:lpstr>Conclusion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Jaskeerat Singh</dc:creator>
  <cp:lastModifiedBy>Jaskeerat Singh</cp:lastModifiedBy>
  <cp:revision>1</cp:revision>
  <dcterms:created xsi:type="dcterms:W3CDTF">2023-10-07T23:21:39Z</dcterms:created>
  <dcterms:modified xsi:type="dcterms:W3CDTF">2023-10-10T04:06:21Z</dcterms:modified>
</cp:coreProperties>
</file>